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CADCB-9CF9-4BFB-A15E-621775BACC3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BB2E7E9-8207-4D04-B03B-38C2671DC9AB}">
      <dgm:prSet phldrT="[Tekst]" custT="1"/>
      <dgm:spPr>
        <a:solidFill>
          <a:srgbClr val="00B050"/>
        </a:solidFill>
      </dgm:spPr>
      <dgm:t>
        <a:bodyPr/>
        <a:lstStyle/>
        <a:p>
          <a:r>
            <a:rPr lang="hr-HR" sz="2000" dirty="0" smtClean="0"/>
            <a:t>Digitalni</a:t>
          </a:r>
        </a:p>
        <a:p>
          <a:r>
            <a:rPr lang="hr-HR" sz="2000" dirty="0" smtClean="0"/>
            <a:t>građanin</a:t>
          </a:r>
          <a:endParaRPr lang="hr-HR" sz="2000" dirty="0"/>
        </a:p>
      </dgm:t>
    </dgm:pt>
    <dgm:pt modelId="{7C753E51-3BEF-44D1-9394-B5580EE4CD58}" type="parTrans" cxnId="{9C7F62E2-9804-4A7E-8187-55A6B0B5A976}">
      <dgm:prSet/>
      <dgm:spPr/>
      <dgm:t>
        <a:bodyPr/>
        <a:lstStyle/>
        <a:p>
          <a:endParaRPr lang="hr-HR"/>
        </a:p>
      </dgm:t>
    </dgm:pt>
    <dgm:pt modelId="{E45AB18F-A3AD-463F-A377-E74465A7D812}" type="sibTrans" cxnId="{9C7F62E2-9804-4A7E-8187-55A6B0B5A976}">
      <dgm:prSet/>
      <dgm:spPr/>
      <dgm:t>
        <a:bodyPr/>
        <a:lstStyle/>
        <a:p>
          <a:endParaRPr lang="hr-HR"/>
        </a:p>
      </dgm:t>
    </dgm:pt>
    <dgm:pt modelId="{9449D4D7-ABF0-42E9-B89A-6B53CC7C1CA9}">
      <dgm:prSet phldrT="[Tekst]" custT="1"/>
      <dgm:spPr>
        <a:solidFill>
          <a:srgbClr val="C00000"/>
        </a:solidFill>
      </dgm:spPr>
      <dgm:t>
        <a:bodyPr/>
        <a:lstStyle/>
        <a:p>
          <a:r>
            <a:rPr lang="hr-HR" sz="1600" dirty="0" smtClean="0"/>
            <a:t>pristup</a:t>
          </a:r>
          <a:endParaRPr lang="hr-HR" sz="1600" dirty="0"/>
        </a:p>
      </dgm:t>
    </dgm:pt>
    <dgm:pt modelId="{79FEC4E9-E926-4ACB-89A5-3BF50E870B43}" type="parTrans" cxnId="{666B9DFB-3F71-4BE7-AB67-F80D78128F75}">
      <dgm:prSet/>
      <dgm:spPr/>
      <dgm:t>
        <a:bodyPr/>
        <a:lstStyle/>
        <a:p>
          <a:endParaRPr lang="hr-HR"/>
        </a:p>
      </dgm:t>
    </dgm:pt>
    <dgm:pt modelId="{5AF5C2B2-D3E7-4FDC-8E32-EE11D5CA1FD2}" type="sibTrans" cxnId="{666B9DFB-3F71-4BE7-AB67-F80D78128F75}">
      <dgm:prSet/>
      <dgm:spPr/>
      <dgm:t>
        <a:bodyPr/>
        <a:lstStyle/>
        <a:p>
          <a:endParaRPr lang="hr-HR"/>
        </a:p>
      </dgm:t>
    </dgm:pt>
    <dgm:pt modelId="{EB7AC269-A330-4C74-AB36-643DDD7B778A}">
      <dgm:prSet phldrT="[Tekst]" custT="1"/>
      <dgm:spPr>
        <a:solidFill>
          <a:srgbClr val="FF0000"/>
        </a:solidFill>
      </dgm:spPr>
      <dgm:t>
        <a:bodyPr/>
        <a:lstStyle/>
        <a:p>
          <a:r>
            <a:rPr lang="hr-HR" sz="1600" dirty="0" smtClean="0"/>
            <a:t>trgovina</a:t>
          </a:r>
          <a:endParaRPr lang="hr-HR" sz="1600" dirty="0"/>
        </a:p>
      </dgm:t>
    </dgm:pt>
    <dgm:pt modelId="{62EB3FA6-F6DD-4B87-B7EC-D2D0372FC473}" type="parTrans" cxnId="{F1D89CEB-BC57-4EA5-9D52-A725451B10C5}">
      <dgm:prSet/>
      <dgm:spPr/>
      <dgm:t>
        <a:bodyPr/>
        <a:lstStyle/>
        <a:p>
          <a:endParaRPr lang="hr-HR"/>
        </a:p>
      </dgm:t>
    </dgm:pt>
    <dgm:pt modelId="{A35B7DED-6070-4AB4-A3FD-8598FF3F25C7}" type="sibTrans" cxnId="{F1D89CEB-BC57-4EA5-9D52-A725451B10C5}">
      <dgm:prSet/>
      <dgm:spPr/>
      <dgm:t>
        <a:bodyPr/>
        <a:lstStyle/>
        <a:p>
          <a:endParaRPr lang="hr-HR"/>
        </a:p>
      </dgm:t>
    </dgm:pt>
    <dgm:pt modelId="{C21CE745-F68C-460B-8C08-DEBB920D51A1}">
      <dgm:prSet phldrT="[Tekst]" custT="1"/>
      <dgm:spPr>
        <a:solidFill>
          <a:srgbClr val="00B0F0"/>
        </a:solidFill>
      </dgm:spPr>
      <dgm:t>
        <a:bodyPr/>
        <a:lstStyle/>
        <a:p>
          <a:pPr algn="ctr"/>
          <a:r>
            <a:rPr lang="hr-HR" sz="1400" dirty="0" smtClean="0"/>
            <a:t>komunikacija</a:t>
          </a:r>
          <a:endParaRPr lang="hr-HR" sz="1400" dirty="0"/>
        </a:p>
      </dgm:t>
    </dgm:pt>
    <dgm:pt modelId="{4790207C-B858-49DC-9E8E-AA06437D2CDD}" type="parTrans" cxnId="{2257043B-22EE-44F6-B383-7DA616E945B5}">
      <dgm:prSet/>
      <dgm:spPr/>
      <dgm:t>
        <a:bodyPr/>
        <a:lstStyle/>
        <a:p>
          <a:endParaRPr lang="hr-HR"/>
        </a:p>
      </dgm:t>
    </dgm:pt>
    <dgm:pt modelId="{33DC6423-2481-4F97-841E-8F40D48C2132}" type="sibTrans" cxnId="{2257043B-22EE-44F6-B383-7DA616E945B5}">
      <dgm:prSet/>
      <dgm:spPr/>
      <dgm:t>
        <a:bodyPr/>
        <a:lstStyle/>
        <a:p>
          <a:endParaRPr lang="hr-HR"/>
        </a:p>
      </dgm:t>
    </dgm:pt>
    <dgm:pt modelId="{AF1787FB-5DC0-41AD-AE9D-81A7BD5ACEC6}">
      <dgm:prSet phldrT="[Tekst]"/>
      <dgm:spPr/>
      <dgm:t>
        <a:bodyPr/>
        <a:lstStyle/>
        <a:p>
          <a:endParaRPr lang="hr-HR" dirty="0"/>
        </a:p>
      </dgm:t>
    </dgm:pt>
    <dgm:pt modelId="{591D9872-69A1-4847-8962-1E4C5CF6EA4C}" type="parTrans" cxnId="{D6D3AB27-3B92-4C61-B510-1646537EECC5}">
      <dgm:prSet/>
      <dgm:spPr/>
      <dgm:t>
        <a:bodyPr/>
        <a:lstStyle/>
        <a:p>
          <a:endParaRPr lang="hr-HR"/>
        </a:p>
      </dgm:t>
    </dgm:pt>
    <dgm:pt modelId="{49474649-439F-4A1E-9748-86F949E34736}" type="sibTrans" cxnId="{D6D3AB27-3B92-4C61-B510-1646537EECC5}">
      <dgm:prSet/>
      <dgm:spPr/>
      <dgm:t>
        <a:bodyPr/>
        <a:lstStyle/>
        <a:p>
          <a:endParaRPr lang="hr-HR"/>
        </a:p>
      </dgm:t>
    </dgm:pt>
    <dgm:pt modelId="{468F1E34-4691-4684-BC63-C2366809AB5A}">
      <dgm:prSet phldrT="[Tekst]" custT="1"/>
      <dgm:spPr>
        <a:solidFill>
          <a:srgbClr val="002060"/>
        </a:solidFill>
      </dgm:spPr>
      <dgm:t>
        <a:bodyPr/>
        <a:lstStyle/>
        <a:p>
          <a:r>
            <a:rPr lang="hr-HR" sz="2000" dirty="0" smtClean="0"/>
            <a:t>zakon</a:t>
          </a:r>
          <a:endParaRPr lang="hr-HR" sz="2000" dirty="0"/>
        </a:p>
      </dgm:t>
    </dgm:pt>
    <dgm:pt modelId="{271CCD73-DE70-4C88-B647-09D20BCD1E0D}" type="sibTrans" cxnId="{8BA46A1C-2C00-4110-B21C-707178307176}">
      <dgm:prSet/>
      <dgm:spPr/>
      <dgm:t>
        <a:bodyPr/>
        <a:lstStyle/>
        <a:p>
          <a:endParaRPr lang="hr-HR"/>
        </a:p>
      </dgm:t>
    </dgm:pt>
    <dgm:pt modelId="{B1D99141-87F1-4ADB-BEDA-F7B1845AB123}" type="parTrans" cxnId="{8BA46A1C-2C00-4110-B21C-707178307176}">
      <dgm:prSet/>
      <dgm:spPr/>
      <dgm:t>
        <a:bodyPr/>
        <a:lstStyle/>
        <a:p>
          <a:endParaRPr lang="hr-HR"/>
        </a:p>
      </dgm:t>
    </dgm:pt>
    <dgm:pt modelId="{36E8DB36-C1E6-4E94-8E63-2DA0D0860527}">
      <dgm:prSet phldrT="[Tekst]"/>
      <dgm:spPr/>
      <dgm:t>
        <a:bodyPr/>
        <a:lstStyle/>
        <a:p>
          <a:endParaRPr lang="hr-HR"/>
        </a:p>
      </dgm:t>
    </dgm:pt>
    <dgm:pt modelId="{7F815DF9-BB0F-4795-91F6-138FA7560C9F}" type="sibTrans" cxnId="{A86CD9B6-E80B-4ADA-B3DD-D958B5B139B6}">
      <dgm:prSet/>
      <dgm:spPr/>
      <dgm:t>
        <a:bodyPr/>
        <a:lstStyle/>
        <a:p>
          <a:endParaRPr lang="hr-HR"/>
        </a:p>
      </dgm:t>
    </dgm:pt>
    <dgm:pt modelId="{37DA7B97-21AA-4BB9-ACDD-7B63BE6E61EF}" type="parTrans" cxnId="{A86CD9B6-E80B-4ADA-B3DD-D958B5B139B6}">
      <dgm:prSet/>
      <dgm:spPr/>
      <dgm:t>
        <a:bodyPr/>
        <a:lstStyle/>
        <a:p>
          <a:endParaRPr lang="hr-HR"/>
        </a:p>
      </dgm:t>
    </dgm:pt>
    <dgm:pt modelId="{AA81BEF0-1B57-4A22-9971-930CC0034F7C}">
      <dgm:prSet custT="1"/>
      <dgm:spPr/>
      <dgm:t>
        <a:bodyPr/>
        <a:lstStyle/>
        <a:p>
          <a:r>
            <a:rPr lang="hr-HR" sz="1400" dirty="0" smtClean="0"/>
            <a:t>Prava i </a:t>
          </a:r>
          <a:r>
            <a:rPr lang="hr-HR" sz="1400" dirty="0" err="1" smtClean="0"/>
            <a:t>obgovornost</a:t>
          </a:r>
          <a:endParaRPr lang="hr-HR" sz="1400" dirty="0"/>
        </a:p>
      </dgm:t>
    </dgm:pt>
    <dgm:pt modelId="{7C23AF0E-E943-4683-B85F-F19F0AB5DDD9}" type="parTrans" cxnId="{33C6326A-6874-435F-87A5-EB35779ADB57}">
      <dgm:prSet/>
      <dgm:spPr/>
      <dgm:t>
        <a:bodyPr/>
        <a:lstStyle/>
        <a:p>
          <a:endParaRPr lang="hr-HR"/>
        </a:p>
      </dgm:t>
    </dgm:pt>
    <dgm:pt modelId="{80179CA8-F2E3-42E4-8461-38D51AF49C4F}" type="sibTrans" cxnId="{33C6326A-6874-435F-87A5-EB35779ADB57}">
      <dgm:prSet/>
      <dgm:spPr/>
      <dgm:t>
        <a:bodyPr/>
        <a:lstStyle/>
        <a:p>
          <a:endParaRPr lang="hr-HR"/>
        </a:p>
      </dgm:t>
    </dgm:pt>
    <dgm:pt modelId="{DDDC6407-D8AD-4645-B8B6-E6FE96A34B54}">
      <dgm:prSet custT="1"/>
      <dgm:spPr/>
      <dgm:t>
        <a:bodyPr/>
        <a:lstStyle/>
        <a:p>
          <a:r>
            <a:rPr lang="hr-HR" sz="1600" dirty="0" smtClean="0"/>
            <a:t>zdravlje</a:t>
          </a:r>
          <a:endParaRPr lang="hr-HR" sz="1600" dirty="0"/>
        </a:p>
      </dgm:t>
    </dgm:pt>
    <dgm:pt modelId="{B1BA7145-B62D-4B4F-B44E-24FB25622CFF}" type="parTrans" cxnId="{DBA56254-3D63-479B-91F4-9CD4BD765FFF}">
      <dgm:prSet/>
      <dgm:spPr/>
      <dgm:t>
        <a:bodyPr/>
        <a:lstStyle/>
        <a:p>
          <a:endParaRPr lang="hr-HR"/>
        </a:p>
      </dgm:t>
    </dgm:pt>
    <dgm:pt modelId="{2110C220-0FBD-40DB-B4CA-AB81F1638CA8}" type="sibTrans" cxnId="{DBA56254-3D63-479B-91F4-9CD4BD765FFF}">
      <dgm:prSet/>
      <dgm:spPr/>
      <dgm:t>
        <a:bodyPr/>
        <a:lstStyle/>
        <a:p>
          <a:endParaRPr lang="hr-HR"/>
        </a:p>
      </dgm:t>
    </dgm:pt>
    <dgm:pt modelId="{20E013D2-B8DD-41BE-BCDE-37AF6BF25F2A}" type="pres">
      <dgm:prSet presAssocID="{C4DCADCB-9CF9-4BFB-A15E-621775BACC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C1C0258-DA3E-4F03-A294-EF7B5005A463}" type="pres">
      <dgm:prSet presAssocID="{DBB2E7E9-8207-4D04-B03B-38C2671DC9AB}" presName="centerShape" presStyleLbl="node0" presStyleIdx="0" presStyleCnt="1" custLinFactNeighborX="-2375" custLinFactNeighborY="-16"/>
      <dgm:spPr/>
      <dgm:t>
        <a:bodyPr/>
        <a:lstStyle/>
        <a:p>
          <a:endParaRPr lang="hr-HR"/>
        </a:p>
      </dgm:t>
    </dgm:pt>
    <dgm:pt modelId="{5921721A-7EF5-425E-B9A5-EE2FC0BE7288}" type="pres">
      <dgm:prSet presAssocID="{9449D4D7-ABF0-42E9-B89A-6B53CC7C1CA9}" presName="node" presStyleLbl="node1" presStyleIdx="0" presStyleCnt="6" custRadScaleRad="96913" custRadScaleInc="5012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19A1E82-659E-40A4-8410-D956BF325B4C}" type="pres">
      <dgm:prSet presAssocID="{9449D4D7-ABF0-42E9-B89A-6B53CC7C1CA9}" presName="dummy" presStyleCnt="0"/>
      <dgm:spPr/>
    </dgm:pt>
    <dgm:pt modelId="{8A1399B1-919F-45D6-8A1A-99FCB3F36E84}" type="pres">
      <dgm:prSet presAssocID="{5AF5C2B2-D3E7-4FDC-8E32-EE11D5CA1FD2}" presName="sibTrans" presStyleLbl="sibTrans2D1" presStyleIdx="0" presStyleCnt="6"/>
      <dgm:spPr/>
      <dgm:t>
        <a:bodyPr/>
        <a:lstStyle/>
        <a:p>
          <a:endParaRPr lang="hr-HR"/>
        </a:p>
      </dgm:t>
    </dgm:pt>
    <dgm:pt modelId="{50399F86-F232-48FA-BFF4-17768224A4E5}" type="pres">
      <dgm:prSet presAssocID="{EB7AC269-A330-4C74-AB36-643DDD7B778A}" presName="node" presStyleLbl="node1" presStyleIdx="1" presStyleCnt="6" custRadScaleRad="111595" custRadScaleInc="-2274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832B808-B76E-4F93-8291-3370572222F1}" type="pres">
      <dgm:prSet presAssocID="{EB7AC269-A330-4C74-AB36-643DDD7B778A}" presName="dummy" presStyleCnt="0"/>
      <dgm:spPr/>
    </dgm:pt>
    <dgm:pt modelId="{7C0BDD14-C353-420A-B11F-F230F22AC8B2}" type="pres">
      <dgm:prSet presAssocID="{A35B7DED-6070-4AB4-A3FD-8598FF3F25C7}" presName="sibTrans" presStyleLbl="sibTrans2D1" presStyleIdx="1" presStyleCnt="6"/>
      <dgm:spPr/>
      <dgm:t>
        <a:bodyPr/>
        <a:lstStyle/>
        <a:p>
          <a:endParaRPr lang="hr-HR"/>
        </a:p>
      </dgm:t>
    </dgm:pt>
    <dgm:pt modelId="{760BA48F-8912-47C6-8E81-203F88B984A2}" type="pres">
      <dgm:prSet presAssocID="{C21CE745-F68C-460B-8C08-DEBB920D51A1}" presName="node" presStyleLbl="node1" presStyleIdx="2" presStyleCnt="6" custRadScaleRad="111517" custRadScaleInc="2245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3729594-17DA-4537-AEF7-38F0ED216DA5}" type="pres">
      <dgm:prSet presAssocID="{C21CE745-F68C-460B-8C08-DEBB920D51A1}" presName="dummy" presStyleCnt="0"/>
      <dgm:spPr/>
    </dgm:pt>
    <dgm:pt modelId="{1EFFD646-88E9-491C-B455-FA4DE7EE6EC6}" type="pres">
      <dgm:prSet presAssocID="{33DC6423-2481-4F97-841E-8F40D48C2132}" presName="sibTrans" presStyleLbl="sibTrans2D1" presStyleIdx="2" presStyleCnt="6"/>
      <dgm:spPr/>
      <dgm:t>
        <a:bodyPr/>
        <a:lstStyle/>
        <a:p>
          <a:endParaRPr lang="hr-HR"/>
        </a:p>
      </dgm:t>
    </dgm:pt>
    <dgm:pt modelId="{6BFF54B8-3F78-4FD5-A137-C1B954617619}" type="pres">
      <dgm:prSet presAssocID="{468F1E34-4691-4684-BC63-C2366809AB5A}" presName="node" presStyleLbl="node1" presStyleIdx="3" presStyleCnt="6" custRadScaleRad="112419" custRadScaleInc="10476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3E3EC7-0AFE-40A8-910C-C584428C791E}" type="pres">
      <dgm:prSet presAssocID="{468F1E34-4691-4684-BC63-C2366809AB5A}" presName="dummy" presStyleCnt="0"/>
      <dgm:spPr/>
    </dgm:pt>
    <dgm:pt modelId="{9A50F51A-7A97-428C-91B1-DCBC7820DEAA}" type="pres">
      <dgm:prSet presAssocID="{271CCD73-DE70-4C88-B647-09D20BCD1E0D}" presName="sibTrans" presStyleLbl="sibTrans2D1" presStyleIdx="3" presStyleCnt="6"/>
      <dgm:spPr/>
      <dgm:t>
        <a:bodyPr/>
        <a:lstStyle/>
        <a:p>
          <a:endParaRPr lang="hr-HR"/>
        </a:p>
      </dgm:t>
    </dgm:pt>
    <dgm:pt modelId="{AE29C1F7-2DF9-4EC6-BFF3-7068E6F65374}" type="pres">
      <dgm:prSet presAssocID="{AA81BEF0-1B57-4A22-9971-930CC0034F7C}" presName="node" presStyleLbl="node1" presStyleIdx="4" presStyleCnt="6" custRadScaleRad="116522" custRadScaleInc="16603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C79AFD-0246-4EDC-A668-27689BE8D5FA}" type="pres">
      <dgm:prSet presAssocID="{AA81BEF0-1B57-4A22-9971-930CC0034F7C}" presName="dummy" presStyleCnt="0"/>
      <dgm:spPr/>
    </dgm:pt>
    <dgm:pt modelId="{A8EFCC99-FDC0-4F37-BBB4-A9263A78C85E}" type="pres">
      <dgm:prSet presAssocID="{80179CA8-F2E3-42E4-8461-38D51AF49C4F}" presName="sibTrans" presStyleLbl="sibTrans2D1" presStyleIdx="4" presStyleCnt="6"/>
      <dgm:spPr/>
      <dgm:t>
        <a:bodyPr/>
        <a:lstStyle/>
        <a:p>
          <a:endParaRPr lang="hr-HR"/>
        </a:p>
      </dgm:t>
    </dgm:pt>
    <dgm:pt modelId="{81BBD97D-25B9-47E9-900A-55B2C04AA7B9}" type="pres">
      <dgm:prSet presAssocID="{DDDC6407-D8AD-4645-B8B6-E6FE96A34B54}" presName="node" presStyleLbl="node1" presStyleIdx="5" presStyleCnt="6" custRadScaleRad="101370" custRadScaleInc="12177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33951A-F20C-4B63-A1B5-B6747C2DAE60}" type="pres">
      <dgm:prSet presAssocID="{DDDC6407-D8AD-4645-B8B6-E6FE96A34B54}" presName="dummy" presStyleCnt="0"/>
      <dgm:spPr/>
    </dgm:pt>
    <dgm:pt modelId="{22457BF9-D102-412F-BADE-D72D6BC3FEB1}" type="pres">
      <dgm:prSet presAssocID="{2110C220-0FBD-40DB-B4CA-AB81F1638CA8}" presName="sibTrans" presStyleLbl="sibTrans2D1" presStyleIdx="5" presStyleCnt="6"/>
      <dgm:spPr/>
      <dgm:t>
        <a:bodyPr/>
        <a:lstStyle/>
        <a:p>
          <a:endParaRPr lang="hr-HR"/>
        </a:p>
      </dgm:t>
    </dgm:pt>
  </dgm:ptLst>
  <dgm:cxnLst>
    <dgm:cxn modelId="{DBA56254-3D63-479B-91F4-9CD4BD765FFF}" srcId="{DBB2E7E9-8207-4D04-B03B-38C2671DC9AB}" destId="{DDDC6407-D8AD-4645-B8B6-E6FE96A34B54}" srcOrd="5" destOrd="0" parTransId="{B1BA7145-B62D-4B4F-B44E-24FB25622CFF}" sibTransId="{2110C220-0FBD-40DB-B4CA-AB81F1638CA8}"/>
    <dgm:cxn modelId="{9FACF5AB-AD60-474F-BD1F-69D11D4A4ABE}" type="presOf" srcId="{33DC6423-2481-4F97-841E-8F40D48C2132}" destId="{1EFFD646-88E9-491C-B455-FA4DE7EE6EC6}" srcOrd="0" destOrd="0" presId="urn:microsoft.com/office/officeart/2005/8/layout/radial6"/>
    <dgm:cxn modelId="{F027E97D-A71A-440F-944F-ABFDAE9DB352}" type="presOf" srcId="{EB7AC269-A330-4C74-AB36-643DDD7B778A}" destId="{50399F86-F232-48FA-BFF4-17768224A4E5}" srcOrd="0" destOrd="0" presId="urn:microsoft.com/office/officeart/2005/8/layout/radial6"/>
    <dgm:cxn modelId="{33C6326A-6874-435F-87A5-EB35779ADB57}" srcId="{DBB2E7E9-8207-4D04-B03B-38C2671DC9AB}" destId="{AA81BEF0-1B57-4A22-9971-930CC0034F7C}" srcOrd="4" destOrd="0" parTransId="{7C23AF0E-E943-4683-B85F-F19F0AB5DDD9}" sibTransId="{80179CA8-F2E3-42E4-8461-38D51AF49C4F}"/>
    <dgm:cxn modelId="{8BA46A1C-2C00-4110-B21C-707178307176}" srcId="{DBB2E7E9-8207-4D04-B03B-38C2671DC9AB}" destId="{468F1E34-4691-4684-BC63-C2366809AB5A}" srcOrd="3" destOrd="0" parTransId="{B1D99141-87F1-4ADB-BEDA-F7B1845AB123}" sibTransId="{271CCD73-DE70-4C88-B647-09D20BCD1E0D}"/>
    <dgm:cxn modelId="{80EF97D0-7A32-4C4D-A880-4D60787D6E6B}" type="presOf" srcId="{AA81BEF0-1B57-4A22-9971-930CC0034F7C}" destId="{AE29C1F7-2DF9-4EC6-BFF3-7068E6F65374}" srcOrd="0" destOrd="0" presId="urn:microsoft.com/office/officeart/2005/8/layout/radial6"/>
    <dgm:cxn modelId="{47B2EB56-FB67-4802-A487-703F81E2924E}" type="presOf" srcId="{271CCD73-DE70-4C88-B647-09D20BCD1E0D}" destId="{9A50F51A-7A97-428C-91B1-DCBC7820DEAA}" srcOrd="0" destOrd="0" presId="urn:microsoft.com/office/officeart/2005/8/layout/radial6"/>
    <dgm:cxn modelId="{5A25DAD2-3173-4452-B1C8-4BF4BFD36DD3}" type="presOf" srcId="{C4DCADCB-9CF9-4BFB-A15E-621775BACC32}" destId="{20E013D2-B8DD-41BE-BCDE-37AF6BF25F2A}" srcOrd="0" destOrd="0" presId="urn:microsoft.com/office/officeart/2005/8/layout/radial6"/>
    <dgm:cxn modelId="{F1D89CEB-BC57-4EA5-9D52-A725451B10C5}" srcId="{DBB2E7E9-8207-4D04-B03B-38C2671DC9AB}" destId="{EB7AC269-A330-4C74-AB36-643DDD7B778A}" srcOrd="1" destOrd="0" parTransId="{62EB3FA6-F6DD-4B87-B7EC-D2D0372FC473}" sibTransId="{A35B7DED-6070-4AB4-A3FD-8598FF3F25C7}"/>
    <dgm:cxn modelId="{9C7F62E2-9804-4A7E-8187-55A6B0B5A976}" srcId="{C4DCADCB-9CF9-4BFB-A15E-621775BACC32}" destId="{DBB2E7E9-8207-4D04-B03B-38C2671DC9AB}" srcOrd="0" destOrd="0" parTransId="{7C753E51-3BEF-44D1-9394-B5580EE4CD58}" sibTransId="{E45AB18F-A3AD-463F-A377-E74465A7D812}"/>
    <dgm:cxn modelId="{666B9DFB-3F71-4BE7-AB67-F80D78128F75}" srcId="{DBB2E7E9-8207-4D04-B03B-38C2671DC9AB}" destId="{9449D4D7-ABF0-42E9-B89A-6B53CC7C1CA9}" srcOrd="0" destOrd="0" parTransId="{79FEC4E9-E926-4ACB-89A5-3BF50E870B43}" sibTransId="{5AF5C2B2-D3E7-4FDC-8E32-EE11D5CA1FD2}"/>
    <dgm:cxn modelId="{023E5809-E15F-432E-9CA5-C719363982F7}" type="presOf" srcId="{80179CA8-F2E3-42E4-8461-38D51AF49C4F}" destId="{A8EFCC99-FDC0-4F37-BBB4-A9263A78C85E}" srcOrd="0" destOrd="0" presId="urn:microsoft.com/office/officeart/2005/8/layout/radial6"/>
    <dgm:cxn modelId="{355D4428-9C3C-4A8A-8ECC-F4F34F5AB7C7}" type="presOf" srcId="{5AF5C2B2-D3E7-4FDC-8E32-EE11D5CA1FD2}" destId="{8A1399B1-919F-45D6-8A1A-99FCB3F36E84}" srcOrd="0" destOrd="0" presId="urn:microsoft.com/office/officeart/2005/8/layout/radial6"/>
    <dgm:cxn modelId="{B97AC248-1862-430B-BF9D-33A95759C103}" type="presOf" srcId="{C21CE745-F68C-460B-8C08-DEBB920D51A1}" destId="{760BA48F-8912-47C6-8E81-203F88B984A2}" srcOrd="0" destOrd="0" presId="urn:microsoft.com/office/officeart/2005/8/layout/radial6"/>
    <dgm:cxn modelId="{646841C5-73EE-41D8-8670-9502FC8CD826}" type="presOf" srcId="{DBB2E7E9-8207-4D04-B03B-38C2671DC9AB}" destId="{DC1C0258-DA3E-4F03-A294-EF7B5005A463}" srcOrd="0" destOrd="0" presId="urn:microsoft.com/office/officeart/2005/8/layout/radial6"/>
    <dgm:cxn modelId="{D6D3AB27-3B92-4C61-B510-1646537EECC5}" srcId="{C4DCADCB-9CF9-4BFB-A15E-621775BACC32}" destId="{AF1787FB-5DC0-41AD-AE9D-81A7BD5ACEC6}" srcOrd="2" destOrd="0" parTransId="{591D9872-69A1-4847-8962-1E4C5CF6EA4C}" sibTransId="{49474649-439F-4A1E-9748-86F949E34736}"/>
    <dgm:cxn modelId="{ED74975A-CC62-4B8E-8664-EA1530C7E4D6}" type="presOf" srcId="{2110C220-0FBD-40DB-B4CA-AB81F1638CA8}" destId="{22457BF9-D102-412F-BADE-D72D6BC3FEB1}" srcOrd="0" destOrd="0" presId="urn:microsoft.com/office/officeart/2005/8/layout/radial6"/>
    <dgm:cxn modelId="{AF31620F-DED3-42B5-B491-94AF648BC85F}" type="presOf" srcId="{A35B7DED-6070-4AB4-A3FD-8598FF3F25C7}" destId="{7C0BDD14-C353-420A-B11F-F230F22AC8B2}" srcOrd="0" destOrd="0" presId="urn:microsoft.com/office/officeart/2005/8/layout/radial6"/>
    <dgm:cxn modelId="{3D9313BD-8540-48BC-88B7-37BECE12AC32}" type="presOf" srcId="{DDDC6407-D8AD-4645-B8B6-E6FE96A34B54}" destId="{81BBD97D-25B9-47E9-900A-55B2C04AA7B9}" srcOrd="0" destOrd="0" presId="urn:microsoft.com/office/officeart/2005/8/layout/radial6"/>
    <dgm:cxn modelId="{C7A5C7A4-4A7D-453A-B419-4752F4BC3EAE}" type="presOf" srcId="{468F1E34-4691-4684-BC63-C2366809AB5A}" destId="{6BFF54B8-3F78-4FD5-A137-C1B954617619}" srcOrd="0" destOrd="0" presId="urn:microsoft.com/office/officeart/2005/8/layout/radial6"/>
    <dgm:cxn modelId="{A86CD9B6-E80B-4ADA-B3DD-D958B5B139B6}" srcId="{C4DCADCB-9CF9-4BFB-A15E-621775BACC32}" destId="{36E8DB36-C1E6-4E94-8E63-2DA0D0860527}" srcOrd="1" destOrd="0" parTransId="{37DA7B97-21AA-4BB9-ACDD-7B63BE6E61EF}" sibTransId="{7F815DF9-BB0F-4795-91F6-138FA7560C9F}"/>
    <dgm:cxn modelId="{2257043B-22EE-44F6-B383-7DA616E945B5}" srcId="{DBB2E7E9-8207-4D04-B03B-38C2671DC9AB}" destId="{C21CE745-F68C-460B-8C08-DEBB920D51A1}" srcOrd="2" destOrd="0" parTransId="{4790207C-B858-49DC-9E8E-AA06437D2CDD}" sibTransId="{33DC6423-2481-4F97-841E-8F40D48C2132}"/>
    <dgm:cxn modelId="{BD546C90-B294-494C-AFD9-A130FA6DEBA1}" type="presOf" srcId="{9449D4D7-ABF0-42E9-B89A-6B53CC7C1CA9}" destId="{5921721A-7EF5-425E-B9A5-EE2FC0BE7288}" srcOrd="0" destOrd="0" presId="urn:microsoft.com/office/officeart/2005/8/layout/radial6"/>
    <dgm:cxn modelId="{71968A92-B63E-43DA-9F1A-B8A8912C728A}" type="presParOf" srcId="{20E013D2-B8DD-41BE-BCDE-37AF6BF25F2A}" destId="{DC1C0258-DA3E-4F03-A294-EF7B5005A463}" srcOrd="0" destOrd="0" presId="urn:microsoft.com/office/officeart/2005/8/layout/radial6"/>
    <dgm:cxn modelId="{9B069CCB-B040-4675-B0EF-7CA71DDC2605}" type="presParOf" srcId="{20E013D2-B8DD-41BE-BCDE-37AF6BF25F2A}" destId="{5921721A-7EF5-425E-B9A5-EE2FC0BE7288}" srcOrd="1" destOrd="0" presId="urn:microsoft.com/office/officeart/2005/8/layout/radial6"/>
    <dgm:cxn modelId="{C189B498-AEF8-455A-8DAC-4A47488BE8B7}" type="presParOf" srcId="{20E013D2-B8DD-41BE-BCDE-37AF6BF25F2A}" destId="{319A1E82-659E-40A4-8410-D956BF325B4C}" srcOrd="2" destOrd="0" presId="urn:microsoft.com/office/officeart/2005/8/layout/radial6"/>
    <dgm:cxn modelId="{4BB687D3-5BA0-4D6C-B7E7-84DAD2EE7A03}" type="presParOf" srcId="{20E013D2-B8DD-41BE-BCDE-37AF6BF25F2A}" destId="{8A1399B1-919F-45D6-8A1A-99FCB3F36E84}" srcOrd="3" destOrd="0" presId="urn:microsoft.com/office/officeart/2005/8/layout/radial6"/>
    <dgm:cxn modelId="{2E7AF273-33DB-4C6B-9EFC-536B3171348D}" type="presParOf" srcId="{20E013D2-B8DD-41BE-BCDE-37AF6BF25F2A}" destId="{50399F86-F232-48FA-BFF4-17768224A4E5}" srcOrd="4" destOrd="0" presId="urn:microsoft.com/office/officeart/2005/8/layout/radial6"/>
    <dgm:cxn modelId="{36CA5B00-E21B-4909-9FF1-F0BB5FDAB75C}" type="presParOf" srcId="{20E013D2-B8DD-41BE-BCDE-37AF6BF25F2A}" destId="{7832B808-B76E-4F93-8291-3370572222F1}" srcOrd="5" destOrd="0" presId="urn:microsoft.com/office/officeart/2005/8/layout/radial6"/>
    <dgm:cxn modelId="{F996B148-AAFA-48ED-82A5-733CBBB9138C}" type="presParOf" srcId="{20E013D2-B8DD-41BE-BCDE-37AF6BF25F2A}" destId="{7C0BDD14-C353-420A-B11F-F230F22AC8B2}" srcOrd="6" destOrd="0" presId="urn:microsoft.com/office/officeart/2005/8/layout/radial6"/>
    <dgm:cxn modelId="{6DB45928-2F21-41D7-8521-8897E31327D4}" type="presParOf" srcId="{20E013D2-B8DD-41BE-BCDE-37AF6BF25F2A}" destId="{760BA48F-8912-47C6-8E81-203F88B984A2}" srcOrd="7" destOrd="0" presId="urn:microsoft.com/office/officeart/2005/8/layout/radial6"/>
    <dgm:cxn modelId="{79E54B45-9979-47A4-9A64-A21DDF37A247}" type="presParOf" srcId="{20E013D2-B8DD-41BE-BCDE-37AF6BF25F2A}" destId="{93729594-17DA-4537-AEF7-38F0ED216DA5}" srcOrd="8" destOrd="0" presId="urn:microsoft.com/office/officeart/2005/8/layout/radial6"/>
    <dgm:cxn modelId="{DED03C4B-BECE-493C-BE0C-C54D50E727E3}" type="presParOf" srcId="{20E013D2-B8DD-41BE-BCDE-37AF6BF25F2A}" destId="{1EFFD646-88E9-491C-B455-FA4DE7EE6EC6}" srcOrd="9" destOrd="0" presId="urn:microsoft.com/office/officeart/2005/8/layout/radial6"/>
    <dgm:cxn modelId="{E04CB5C0-679F-4081-A595-B5921BD68A15}" type="presParOf" srcId="{20E013D2-B8DD-41BE-BCDE-37AF6BF25F2A}" destId="{6BFF54B8-3F78-4FD5-A137-C1B954617619}" srcOrd="10" destOrd="0" presId="urn:microsoft.com/office/officeart/2005/8/layout/radial6"/>
    <dgm:cxn modelId="{120F1BEA-AF80-4A31-B099-B7666709FF57}" type="presParOf" srcId="{20E013D2-B8DD-41BE-BCDE-37AF6BF25F2A}" destId="{393E3EC7-0AFE-40A8-910C-C584428C791E}" srcOrd="11" destOrd="0" presId="urn:microsoft.com/office/officeart/2005/8/layout/radial6"/>
    <dgm:cxn modelId="{FF00DD64-7B03-4E34-8AAA-238EB2DAA6EA}" type="presParOf" srcId="{20E013D2-B8DD-41BE-BCDE-37AF6BF25F2A}" destId="{9A50F51A-7A97-428C-91B1-DCBC7820DEAA}" srcOrd="12" destOrd="0" presId="urn:microsoft.com/office/officeart/2005/8/layout/radial6"/>
    <dgm:cxn modelId="{87BC638E-5705-431B-88C2-DA528303D322}" type="presParOf" srcId="{20E013D2-B8DD-41BE-BCDE-37AF6BF25F2A}" destId="{AE29C1F7-2DF9-4EC6-BFF3-7068E6F65374}" srcOrd="13" destOrd="0" presId="urn:microsoft.com/office/officeart/2005/8/layout/radial6"/>
    <dgm:cxn modelId="{409132AC-B0BA-482C-B427-542CCBDBC523}" type="presParOf" srcId="{20E013D2-B8DD-41BE-BCDE-37AF6BF25F2A}" destId="{22C79AFD-0246-4EDC-A668-27689BE8D5FA}" srcOrd="14" destOrd="0" presId="urn:microsoft.com/office/officeart/2005/8/layout/radial6"/>
    <dgm:cxn modelId="{65F1DB48-45D3-4CCA-98C3-435059314BBA}" type="presParOf" srcId="{20E013D2-B8DD-41BE-BCDE-37AF6BF25F2A}" destId="{A8EFCC99-FDC0-4F37-BBB4-A9263A78C85E}" srcOrd="15" destOrd="0" presId="urn:microsoft.com/office/officeart/2005/8/layout/radial6"/>
    <dgm:cxn modelId="{093F0A2A-E374-46A9-A352-1367BFEB506A}" type="presParOf" srcId="{20E013D2-B8DD-41BE-BCDE-37AF6BF25F2A}" destId="{81BBD97D-25B9-47E9-900A-55B2C04AA7B9}" srcOrd="16" destOrd="0" presId="urn:microsoft.com/office/officeart/2005/8/layout/radial6"/>
    <dgm:cxn modelId="{3C04CC65-C950-4750-A17F-E63C0BEC0413}" type="presParOf" srcId="{20E013D2-B8DD-41BE-BCDE-37AF6BF25F2A}" destId="{4633951A-F20C-4B63-A1B5-B6747C2DAE60}" srcOrd="17" destOrd="0" presId="urn:microsoft.com/office/officeart/2005/8/layout/radial6"/>
    <dgm:cxn modelId="{AEF6B765-21F7-408E-9F3E-EEAC58A089C9}" type="presParOf" srcId="{20E013D2-B8DD-41BE-BCDE-37AF6BF25F2A}" destId="{22457BF9-D102-412F-BADE-D72D6BC3FEB1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57BF9-D102-412F-BADE-D72D6BC3FEB1}">
      <dsp:nvSpPr>
        <dsp:cNvPr id="0" name=""/>
        <dsp:cNvSpPr/>
      </dsp:nvSpPr>
      <dsp:spPr>
        <a:xfrm>
          <a:off x="1133114" y="730235"/>
          <a:ext cx="4684250" cy="4684250"/>
        </a:xfrm>
        <a:prstGeom prst="blockArc">
          <a:avLst>
            <a:gd name="adj1" fmla="val 14254953"/>
            <a:gd name="adj2" fmla="val 16974445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FCC99-FDC0-4F37-BBB4-A9263A78C85E}">
      <dsp:nvSpPr>
        <dsp:cNvPr id="0" name=""/>
        <dsp:cNvSpPr/>
      </dsp:nvSpPr>
      <dsp:spPr>
        <a:xfrm>
          <a:off x="858053" y="879566"/>
          <a:ext cx="4684250" cy="4684250"/>
        </a:xfrm>
        <a:prstGeom prst="blockArc">
          <a:avLst>
            <a:gd name="adj1" fmla="val 11320507"/>
            <a:gd name="adj2" fmla="val 14725347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0F51A-7A97-428C-91B1-DCBC7820DEAA}">
      <dsp:nvSpPr>
        <dsp:cNvPr id="0" name=""/>
        <dsp:cNvSpPr/>
      </dsp:nvSpPr>
      <dsp:spPr>
        <a:xfrm>
          <a:off x="874257" y="747863"/>
          <a:ext cx="4684250" cy="4684250"/>
        </a:xfrm>
        <a:prstGeom prst="blockArc">
          <a:avLst>
            <a:gd name="adj1" fmla="val 6212893"/>
            <a:gd name="adj2" fmla="val 11121202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FD646-88E9-491C-B455-FA4DE7EE6EC6}">
      <dsp:nvSpPr>
        <dsp:cNvPr id="0" name=""/>
        <dsp:cNvSpPr/>
      </dsp:nvSpPr>
      <dsp:spPr>
        <a:xfrm>
          <a:off x="1402259" y="946606"/>
          <a:ext cx="4684250" cy="4684250"/>
        </a:xfrm>
        <a:prstGeom prst="blockArc">
          <a:avLst>
            <a:gd name="adj1" fmla="val 1866145"/>
            <a:gd name="adj2" fmla="val 7062299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BDD14-C353-420A-B11F-F230F22AC8B2}">
      <dsp:nvSpPr>
        <dsp:cNvPr id="0" name=""/>
        <dsp:cNvSpPr/>
      </dsp:nvSpPr>
      <dsp:spPr>
        <a:xfrm>
          <a:off x="1588643" y="681965"/>
          <a:ext cx="4684250" cy="4684250"/>
        </a:xfrm>
        <a:prstGeom prst="blockArc">
          <a:avLst>
            <a:gd name="adj1" fmla="val 19247362"/>
            <a:gd name="adj2" fmla="val 2352652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399B1-919F-45D6-8A1A-99FCB3F36E84}">
      <dsp:nvSpPr>
        <dsp:cNvPr id="0" name=""/>
        <dsp:cNvSpPr/>
      </dsp:nvSpPr>
      <dsp:spPr>
        <a:xfrm>
          <a:off x="1680523" y="787792"/>
          <a:ext cx="4684250" cy="4684250"/>
        </a:xfrm>
        <a:prstGeom prst="blockArc">
          <a:avLst>
            <a:gd name="adj1" fmla="val 16145831"/>
            <a:gd name="adj2" fmla="val 19036862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C0258-DA3E-4F03-A294-EF7B5005A463}">
      <dsp:nvSpPr>
        <dsp:cNvPr id="0" name=""/>
        <dsp:cNvSpPr/>
      </dsp:nvSpPr>
      <dsp:spPr>
        <a:xfrm>
          <a:off x="2440377" y="1973644"/>
          <a:ext cx="2102577" cy="210257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Digitalni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građanin</a:t>
          </a:r>
          <a:endParaRPr lang="hr-HR" sz="2000" kern="1200" dirty="0"/>
        </a:p>
      </dsp:txBody>
      <dsp:txXfrm>
        <a:off x="2748292" y="2281559"/>
        <a:ext cx="1486747" cy="1486747"/>
      </dsp:txXfrm>
    </dsp:sp>
    <dsp:sp modelId="{5921721A-7EF5-425E-B9A5-EE2FC0BE7288}">
      <dsp:nvSpPr>
        <dsp:cNvPr id="0" name=""/>
        <dsp:cNvSpPr/>
      </dsp:nvSpPr>
      <dsp:spPr>
        <a:xfrm>
          <a:off x="3250677" y="105159"/>
          <a:ext cx="1471804" cy="1471804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pristup</a:t>
          </a:r>
          <a:endParaRPr lang="hr-HR" sz="1600" kern="1200" dirty="0"/>
        </a:p>
      </dsp:txBody>
      <dsp:txXfrm>
        <a:off x="3466218" y="320700"/>
        <a:ext cx="1040722" cy="1040722"/>
      </dsp:txXfrm>
    </dsp:sp>
    <dsp:sp modelId="{50399F86-F232-48FA-BFF4-17768224A4E5}">
      <dsp:nvSpPr>
        <dsp:cNvPr id="0" name=""/>
        <dsp:cNvSpPr/>
      </dsp:nvSpPr>
      <dsp:spPr>
        <a:xfrm>
          <a:off x="4968554" y="841056"/>
          <a:ext cx="1471804" cy="147180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trgovina</a:t>
          </a:r>
          <a:endParaRPr lang="hr-HR" sz="1600" kern="1200" dirty="0"/>
        </a:p>
      </dsp:txBody>
      <dsp:txXfrm>
        <a:off x="5184095" y="1056597"/>
        <a:ext cx="1040722" cy="1040722"/>
      </dsp:txXfrm>
    </dsp:sp>
    <dsp:sp modelId="{760BA48F-8912-47C6-8E81-203F88B984A2}">
      <dsp:nvSpPr>
        <dsp:cNvPr id="0" name=""/>
        <dsp:cNvSpPr/>
      </dsp:nvSpPr>
      <dsp:spPr>
        <a:xfrm>
          <a:off x="4968548" y="3735328"/>
          <a:ext cx="1471804" cy="147180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komunikacija</a:t>
          </a:r>
          <a:endParaRPr lang="hr-HR" sz="1400" kern="1200" dirty="0"/>
        </a:p>
      </dsp:txBody>
      <dsp:txXfrm>
        <a:off x="5184089" y="3950869"/>
        <a:ext cx="1040722" cy="1040722"/>
      </dsp:txXfrm>
    </dsp:sp>
    <dsp:sp modelId="{6BFF54B8-3F78-4FD5-A137-C1B954617619}">
      <dsp:nvSpPr>
        <dsp:cNvPr id="0" name=""/>
        <dsp:cNvSpPr/>
      </dsp:nvSpPr>
      <dsp:spPr>
        <a:xfrm>
          <a:off x="1944217" y="4579526"/>
          <a:ext cx="1471804" cy="1471804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zakon</a:t>
          </a:r>
          <a:endParaRPr lang="hr-HR" sz="2000" kern="1200" dirty="0"/>
        </a:p>
      </dsp:txBody>
      <dsp:txXfrm>
        <a:off x="2159758" y="4795067"/>
        <a:ext cx="1040722" cy="1040722"/>
      </dsp:txXfrm>
    </dsp:sp>
    <dsp:sp modelId="{AE29C1F7-2DF9-4EC6-BFF3-7068E6F65374}">
      <dsp:nvSpPr>
        <dsp:cNvPr id="0" name=""/>
        <dsp:cNvSpPr/>
      </dsp:nvSpPr>
      <dsp:spPr>
        <a:xfrm>
          <a:off x="201324" y="2140514"/>
          <a:ext cx="1471804" cy="14718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Prava i </a:t>
          </a:r>
          <a:r>
            <a:rPr lang="hr-HR" sz="1400" kern="1200" dirty="0" err="1" smtClean="0"/>
            <a:t>obgovornost</a:t>
          </a:r>
          <a:endParaRPr lang="hr-HR" sz="1400" kern="1200" dirty="0"/>
        </a:p>
      </dsp:txBody>
      <dsp:txXfrm>
        <a:off x="416865" y="2356055"/>
        <a:ext cx="1040722" cy="1040722"/>
      </dsp:txXfrm>
    </dsp:sp>
    <dsp:sp modelId="{81BBD97D-25B9-47E9-900A-55B2C04AA7B9}">
      <dsp:nvSpPr>
        <dsp:cNvPr id="0" name=""/>
        <dsp:cNvSpPr/>
      </dsp:nvSpPr>
      <dsp:spPr>
        <a:xfrm>
          <a:off x="1512166" y="404047"/>
          <a:ext cx="1471804" cy="14718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zdravlje</a:t>
          </a:r>
          <a:endParaRPr lang="hr-HR" sz="1600" kern="1200" dirty="0"/>
        </a:p>
      </dsp:txBody>
      <dsp:txXfrm>
        <a:off x="1727707" y="619588"/>
        <a:ext cx="1040722" cy="1040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88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16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084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21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80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621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29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682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014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44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5E04F-052E-4C9E-ADB6-BD37C783A185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38C4-0306-4D1C-8D27-7F90AFBBF2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986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Digitalni građanin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Ivan </a:t>
            </a:r>
            <a:r>
              <a:rPr lang="hr-HR" sz="3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Š.</a:t>
            </a:r>
            <a:endParaRPr lang="hr-H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9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3491880" y="2595058"/>
            <a:ext cx="1728868" cy="991411"/>
          </a:xfrm>
          <a:prstGeom prst="roundRect">
            <a:avLst>
              <a:gd name="adj" fmla="val 3837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Učenik/</a:t>
            </a:r>
          </a:p>
          <a:p>
            <a:pPr algn="ctr"/>
            <a:r>
              <a:rPr lang="hr-HR" sz="2000" dirty="0" smtClean="0"/>
              <a:t>građanin</a:t>
            </a:r>
            <a:endParaRPr lang="hr-HR" sz="2000" dirty="0"/>
          </a:p>
        </p:txBody>
      </p:sp>
      <p:sp>
        <p:nvSpPr>
          <p:cNvPr id="3" name="Oblačić sa strelicom lijevo 2"/>
          <p:cNvSpPr/>
          <p:nvPr/>
        </p:nvSpPr>
        <p:spPr>
          <a:xfrm>
            <a:off x="5201070" y="2506349"/>
            <a:ext cx="2519604" cy="108012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44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odgovornost</a:t>
            </a:r>
            <a:endParaRPr lang="hr-HR" sz="2400" dirty="0"/>
          </a:p>
        </p:txBody>
      </p:sp>
      <p:sp>
        <p:nvSpPr>
          <p:cNvPr id="5" name="Oblačić sa strelicom dolje 4"/>
          <p:cNvSpPr/>
          <p:nvPr/>
        </p:nvSpPr>
        <p:spPr>
          <a:xfrm rot="1981182">
            <a:off x="4069600" y="1064195"/>
            <a:ext cx="1944216" cy="1639483"/>
          </a:xfrm>
          <a:prstGeom prst="downArrowCallout">
            <a:avLst>
              <a:gd name="adj1" fmla="val 25000"/>
              <a:gd name="adj2" fmla="val 25000"/>
              <a:gd name="adj3" fmla="val 43374"/>
              <a:gd name="adj4" fmla="val 6497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dužnost</a:t>
            </a:r>
            <a:endParaRPr lang="hr-HR" sz="2400" dirty="0"/>
          </a:p>
        </p:txBody>
      </p:sp>
      <p:grpSp>
        <p:nvGrpSpPr>
          <p:cNvPr id="9" name="Grupa 8"/>
          <p:cNvGrpSpPr/>
          <p:nvPr/>
        </p:nvGrpSpPr>
        <p:grpSpPr>
          <a:xfrm>
            <a:off x="2062233" y="908669"/>
            <a:ext cx="1800200" cy="1817361"/>
            <a:chOff x="2120453" y="914219"/>
            <a:chExt cx="1800200" cy="1817361"/>
          </a:xfrm>
        </p:grpSpPr>
        <p:sp>
          <p:nvSpPr>
            <p:cNvPr id="7" name="Pravokutnik 6"/>
            <p:cNvSpPr/>
            <p:nvPr/>
          </p:nvSpPr>
          <p:spPr>
            <a:xfrm rot="19893160">
              <a:off x="2120453" y="914219"/>
              <a:ext cx="1800200" cy="104722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400" dirty="0" smtClean="0"/>
                <a:t>sloboda</a:t>
              </a:r>
              <a:endParaRPr lang="hr-HR" sz="2400" dirty="0"/>
            </a:p>
          </p:txBody>
        </p:sp>
        <p:sp>
          <p:nvSpPr>
            <p:cNvPr id="8" name="Strelica gore 7"/>
            <p:cNvSpPr/>
            <p:nvPr/>
          </p:nvSpPr>
          <p:spPr>
            <a:xfrm rot="8877125">
              <a:off x="3153461" y="1817350"/>
              <a:ext cx="576064" cy="91423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" name="Oblačić sa strelicom gore 10"/>
          <p:cNvSpPr/>
          <p:nvPr/>
        </p:nvSpPr>
        <p:spPr>
          <a:xfrm rot="4709532">
            <a:off x="1443368" y="2406693"/>
            <a:ext cx="2088232" cy="2104933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prava</a:t>
            </a:r>
            <a:endParaRPr lang="hr-HR" sz="2400" dirty="0"/>
          </a:p>
        </p:txBody>
      </p:sp>
      <p:sp>
        <p:nvSpPr>
          <p:cNvPr id="12" name="Oblačić sa strelicom gore 11"/>
          <p:cNvSpPr/>
          <p:nvPr/>
        </p:nvSpPr>
        <p:spPr>
          <a:xfrm rot="20787139">
            <a:off x="2962061" y="3543671"/>
            <a:ext cx="3798376" cy="1116124"/>
          </a:xfrm>
          <a:prstGeom prst="upArrowCallout">
            <a:avLst>
              <a:gd name="adj1" fmla="val 25000"/>
              <a:gd name="adj2" fmla="val 25000"/>
              <a:gd name="adj3" fmla="val 27163"/>
              <a:gd name="adj4" fmla="val 62051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Stanovnik</a:t>
            </a:r>
          </a:p>
          <a:p>
            <a:pPr algn="ctr"/>
            <a:r>
              <a:rPr lang="hr-HR" dirty="0" smtClean="0"/>
              <a:t>Demokratske države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 rot="20500499">
            <a:off x="2432610" y="4894331"/>
            <a:ext cx="1323595" cy="9371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Fizički </a:t>
            </a:r>
          </a:p>
          <a:p>
            <a:pPr algn="ctr"/>
            <a:r>
              <a:rPr lang="hr-HR" sz="2400" dirty="0" smtClean="0"/>
              <a:t>svijet</a:t>
            </a:r>
            <a:endParaRPr lang="hr-HR" sz="2400" dirty="0"/>
          </a:p>
        </p:txBody>
      </p:sp>
      <p:sp>
        <p:nvSpPr>
          <p:cNvPr id="14" name="Pravokutnik 13"/>
          <p:cNvSpPr/>
          <p:nvPr/>
        </p:nvSpPr>
        <p:spPr>
          <a:xfrm>
            <a:off x="6303504" y="4169959"/>
            <a:ext cx="1364840" cy="10801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Digitalni </a:t>
            </a:r>
          </a:p>
          <a:p>
            <a:pPr algn="ctr"/>
            <a:r>
              <a:rPr lang="hr-HR" sz="2400" dirty="0" err="1" smtClean="0"/>
              <a:t>svjet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4763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2837480096"/>
              </p:ext>
            </p:extLst>
          </p:nvPr>
        </p:nvGraphicFramePr>
        <p:xfrm>
          <a:off x="683568" y="188640"/>
          <a:ext cx="7200800" cy="6051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4499992" y="4999524"/>
            <a:ext cx="1236058" cy="1236058"/>
            <a:chOff x="2886190" y="3747488"/>
            <a:chExt cx="1236058" cy="1236058"/>
          </a:xfrm>
          <a:solidFill>
            <a:srgbClr val="0070C0"/>
          </a:solidFill>
        </p:grpSpPr>
        <p:sp>
          <p:nvSpPr>
            <p:cNvPr id="4" name="Elipsa 3"/>
            <p:cNvSpPr/>
            <p:nvPr/>
          </p:nvSpPr>
          <p:spPr>
            <a:xfrm>
              <a:off x="2886190" y="3747488"/>
              <a:ext cx="1236058" cy="123605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Elipsa 4"/>
            <p:cNvSpPr/>
            <p:nvPr/>
          </p:nvSpPr>
          <p:spPr>
            <a:xfrm>
              <a:off x="3067207" y="3928505"/>
              <a:ext cx="874024" cy="8740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dirty="0" smtClean="0"/>
                <a:t>pismenos</a:t>
              </a:r>
              <a:r>
                <a:rPr lang="hr-HR" sz="1200" dirty="0" smtClean="0"/>
                <a:t>t</a:t>
              </a:r>
              <a:endParaRPr lang="hr-HR" sz="1200" kern="1200" dirty="0"/>
            </a:p>
          </p:txBody>
        </p:sp>
      </p:grpSp>
      <p:grpSp>
        <p:nvGrpSpPr>
          <p:cNvPr id="6" name="Grupa 5"/>
          <p:cNvGrpSpPr/>
          <p:nvPr/>
        </p:nvGrpSpPr>
        <p:grpSpPr>
          <a:xfrm>
            <a:off x="1620791" y="3944483"/>
            <a:ext cx="1236058" cy="1236058"/>
            <a:chOff x="2886190" y="3747488"/>
            <a:chExt cx="1236058" cy="1236058"/>
          </a:xfrm>
          <a:solidFill>
            <a:srgbClr val="C00000"/>
          </a:solidFill>
        </p:grpSpPr>
        <p:sp>
          <p:nvSpPr>
            <p:cNvPr id="7" name="Elipsa 6"/>
            <p:cNvSpPr/>
            <p:nvPr/>
          </p:nvSpPr>
          <p:spPr>
            <a:xfrm>
              <a:off x="2886190" y="3747488"/>
              <a:ext cx="1236058" cy="123605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ipsa 4"/>
            <p:cNvSpPr/>
            <p:nvPr/>
          </p:nvSpPr>
          <p:spPr>
            <a:xfrm>
              <a:off x="3067207" y="3928505"/>
              <a:ext cx="874024" cy="8740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dirty="0" smtClean="0"/>
                <a:t>s</a:t>
              </a:r>
              <a:r>
                <a:rPr lang="hr-HR" sz="1600" i="1" dirty="0" smtClean="0"/>
                <a:t>igur</a:t>
              </a:r>
              <a:r>
                <a:rPr lang="hr-HR" sz="1600" dirty="0" smtClean="0"/>
                <a:t>nost</a:t>
              </a:r>
              <a:endParaRPr lang="hr-HR" sz="1600" kern="1200" dirty="0"/>
            </a:p>
          </p:txBody>
        </p:sp>
      </p:grpSp>
      <p:sp>
        <p:nvSpPr>
          <p:cNvPr id="11" name="Elipsa 4"/>
          <p:cNvSpPr/>
          <p:nvPr/>
        </p:nvSpPr>
        <p:spPr>
          <a:xfrm>
            <a:off x="2740666" y="1328591"/>
            <a:ext cx="744939" cy="8740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200" kern="1200" dirty="0"/>
          </a:p>
        </p:txBody>
      </p:sp>
      <p:grpSp>
        <p:nvGrpSpPr>
          <p:cNvPr id="12" name="Grupa 11"/>
          <p:cNvGrpSpPr/>
          <p:nvPr/>
        </p:nvGrpSpPr>
        <p:grpSpPr>
          <a:xfrm>
            <a:off x="6164737" y="2564904"/>
            <a:ext cx="1236058" cy="1236058"/>
            <a:chOff x="2886190" y="3747488"/>
            <a:chExt cx="1236058" cy="1236058"/>
          </a:xfrm>
          <a:solidFill>
            <a:srgbClr val="92D050"/>
          </a:solidFill>
        </p:grpSpPr>
        <p:sp>
          <p:nvSpPr>
            <p:cNvPr id="13" name="Elipsa 12"/>
            <p:cNvSpPr/>
            <p:nvPr/>
          </p:nvSpPr>
          <p:spPr>
            <a:xfrm>
              <a:off x="2886190" y="3747488"/>
              <a:ext cx="1236058" cy="123605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ipsa 4"/>
            <p:cNvSpPr/>
            <p:nvPr/>
          </p:nvSpPr>
          <p:spPr>
            <a:xfrm>
              <a:off x="3067207" y="3928505"/>
              <a:ext cx="874024" cy="8740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dirty="0" smtClean="0"/>
                <a:t>Bon -ton</a:t>
              </a:r>
              <a:endParaRPr lang="hr-HR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3489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187624" y="49445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Vrijeme na </a:t>
            </a:r>
            <a:r>
              <a:rPr lang="hr-HR" sz="2400" dirty="0" err="1" smtClean="0"/>
              <a:t>internetu</a:t>
            </a:r>
            <a:r>
              <a:rPr lang="hr-HR" sz="2400" dirty="0" smtClean="0"/>
              <a:t>:</a:t>
            </a:r>
          </a:p>
          <a:p>
            <a:r>
              <a:rPr lang="hr-HR" sz="2400" dirty="0" smtClean="0"/>
              <a:t>- treba misliti koliko provodiš vremena na </a:t>
            </a:r>
            <a:r>
              <a:rPr lang="hr-HR" sz="2400" dirty="0" err="1" smtClean="0"/>
              <a:t>internetu</a:t>
            </a:r>
            <a:r>
              <a:rPr lang="hr-HR" sz="2400" dirty="0" smtClean="0"/>
              <a:t>.</a:t>
            </a:r>
          </a:p>
          <a:p>
            <a:r>
              <a:rPr lang="hr-HR" sz="2400" smtClean="0"/>
              <a:t>- pazi </a:t>
            </a:r>
            <a:r>
              <a:rPr lang="hr-HR" sz="2400" dirty="0" smtClean="0"/>
              <a:t>pritom na </a:t>
            </a:r>
            <a:r>
              <a:rPr lang="hr-HR" sz="2400" smtClean="0"/>
              <a:t>svoje zdravlje    </a:t>
            </a:r>
            <a:endParaRPr lang="hr-HR" sz="2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899592" y="292494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Davanje osobnih podataka :</a:t>
            </a:r>
          </a:p>
          <a:p>
            <a:r>
              <a:rPr lang="hr-HR" sz="2400" dirty="0" smtClean="0"/>
              <a:t>- nikako ne davati previše </a:t>
            </a:r>
            <a:r>
              <a:rPr lang="hr-HR" sz="2400" dirty="0"/>
              <a:t>osobnih podataka 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898826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64</Words>
  <Application>Microsoft Office PowerPoint</Application>
  <PresentationFormat>Prikaz na zaslonu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Tema sustava Office</vt:lpstr>
      <vt:lpstr>Digitalni građanin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Digitalni građanin</dc:title>
  <dc:creator>Ucenik</dc:creator>
  <cp:lastModifiedBy>NASTAVNIK</cp:lastModifiedBy>
  <cp:revision>15</cp:revision>
  <dcterms:created xsi:type="dcterms:W3CDTF">2015-03-09T10:46:12Z</dcterms:created>
  <dcterms:modified xsi:type="dcterms:W3CDTF">2015-04-29T08:37:29Z</dcterms:modified>
</cp:coreProperties>
</file>