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457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76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627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54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4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65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10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57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76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57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rgbClr val="FFFF00"/>
            </a:gs>
            <a:gs pos="50000">
              <a:schemeClr val="accent6">
                <a:lumMod val="75000"/>
              </a:schemeClr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66D64-3FBD-4FF8-8F0A-8B7FEE48FA99}" type="datetimeFigureOut">
              <a:rPr lang="hr-HR" smtClean="0"/>
              <a:t>29.4.2015.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DF40-4535-4222-BEF8-E93CC183D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524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Digitalni građanin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>
                <a:solidFill>
                  <a:srgbClr val="00B0F0"/>
                </a:solidFill>
              </a:rPr>
              <a:t>Frano </a:t>
            </a:r>
            <a:r>
              <a:rPr lang="hr-HR" smtClean="0">
                <a:solidFill>
                  <a:srgbClr val="00B0F0"/>
                </a:solidFill>
              </a:rPr>
              <a:t>S. 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Poštuj pravila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Pazi što stavljaš i što daješ na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internetu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internetu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nikada nisi sam.</a:t>
            </a:r>
          </a:p>
        </p:txBody>
      </p:sp>
    </p:spTree>
    <p:extLst>
      <p:ext uri="{BB962C8B-B14F-4D97-AF65-F5344CB8AC3E}">
        <p14:creationId xmlns:p14="http://schemas.microsoft.com/office/powerpoint/2010/main" val="2585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Ljudi su prihvatili elektroniku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80"/>
            <a:ext cx="3816424" cy="2808312"/>
          </a:xfrm>
        </p:spPr>
      </p:pic>
    </p:spTree>
    <p:extLst>
      <p:ext uri="{BB962C8B-B14F-4D97-AF65-F5344CB8AC3E}">
        <p14:creationId xmlns:p14="http://schemas.microsoft.com/office/powerpoint/2010/main" val="170553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DOK NEKIMA SMRKNE DRUGIMA SVANE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828925" cy="2195314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92896"/>
            <a:ext cx="2808312" cy="2205434"/>
          </a:xfrm>
        </p:spPr>
      </p:pic>
    </p:spTree>
    <p:extLst>
      <p:ext uri="{BB962C8B-B14F-4D97-AF65-F5344CB8AC3E}">
        <p14:creationId xmlns:p14="http://schemas.microsoft.com/office/powerpoint/2010/main" val="19942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LJUDI SU DOBRO UPUĆENI U SVE 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8012"/>
            <a:ext cx="8229600" cy="4410338"/>
          </a:xfrm>
        </p:spPr>
      </p:pic>
    </p:spTree>
    <p:extLst>
      <p:ext uri="{BB962C8B-B14F-4D97-AF65-F5344CB8AC3E}">
        <p14:creationId xmlns:p14="http://schemas.microsoft.com/office/powerpoint/2010/main" val="1469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NE DAVAJ SVOJE PODATKE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852936"/>
            <a:ext cx="4107904" cy="2592288"/>
          </a:xfrm>
        </p:spPr>
      </p:pic>
    </p:spTree>
    <p:extLst>
      <p:ext uri="{BB962C8B-B14F-4D97-AF65-F5344CB8AC3E}">
        <p14:creationId xmlns:p14="http://schemas.microsoft.com/office/powerpoint/2010/main" val="38436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lačić sa strelicom dolje 1"/>
          <p:cNvSpPr/>
          <p:nvPr/>
        </p:nvSpPr>
        <p:spPr>
          <a:xfrm>
            <a:off x="3615545" y="842515"/>
            <a:ext cx="2736304" cy="1296144"/>
          </a:xfrm>
          <a:prstGeom prst="downArrowCallou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DUŽNOST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3471529" y="2204864"/>
            <a:ext cx="2880320" cy="1656184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00B050"/>
                </a:solidFill>
              </a:rPr>
              <a:t>UČENIK/</a:t>
            </a:r>
          </a:p>
          <a:p>
            <a:pPr algn="ctr"/>
            <a:r>
              <a:rPr lang="hr-HR" dirty="0" smtClean="0">
                <a:solidFill>
                  <a:srgbClr val="00B050"/>
                </a:solidFill>
              </a:rPr>
              <a:t>GRAĐANIN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4" name="Oblačić sa strelicom lijevo 3"/>
          <p:cNvSpPr/>
          <p:nvPr/>
        </p:nvSpPr>
        <p:spPr>
          <a:xfrm>
            <a:off x="6323451" y="2060848"/>
            <a:ext cx="2736304" cy="1944216"/>
          </a:xfrm>
          <a:prstGeom prst="left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ODGOVOENOST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6" name="Oblačić sa strelicom gore 5"/>
          <p:cNvSpPr/>
          <p:nvPr/>
        </p:nvSpPr>
        <p:spPr>
          <a:xfrm>
            <a:off x="3419872" y="3789040"/>
            <a:ext cx="2736304" cy="2016224"/>
          </a:xfrm>
          <a:prstGeom prst="up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STANOVNIK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DEMOKRATSKE DRŽAVE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7" name="Oblačić sa strelicom desno 6"/>
          <p:cNvSpPr/>
          <p:nvPr/>
        </p:nvSpPr>
        <p:spPr>
          <a:xfrm rot="2289524">
            <a:off x="955011" y="602049"/>
            <a:ext cx="2664296" cy="1800200"/>
          </a:xfrm>
          <a:prstGeom prst="right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SLOBODU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8" name="Pravokutnik s kutom zaobljenim s iste strane 7"/>
          <p:cNvSpPr/>
          <p:nvPr/>
        </p:nvSpPr>
        <p:spPr>
          <a:xfrm>
            <a:off x="683568" y="4437112"/>
            <a:ext cx="2448272" cy="1368152"/>
          </a:xfrm>
          <a:prstGeom prst="round2Same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FIZIČKI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SVIJET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9" name="Pravokutnik s kutom odsječenim s iste strane 8"/>
          <p:cNvSpPr/>
          <p:nvPr/>
        </p:nvSpPr>
        <p:spPr>
          <a:xfrm>
            <a:off x="6269023" y="4524874"/>
            <a:ext cx="2736304" cy="1280390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DIGITALNI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SVIJET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0" name="Oblačić sa strelicom desno 9"/>
          <p:cNvSpPr/>
          <p:nvPr/>
        </p:nvSpPr>
        <p:spPr>
          <a:xfrm>
            <a:off x="1259632" y="2492896"/>
            <a:ext cx="2304256" cy="1584176"/>
          </a:xfrm>
          <a:prstGeom prst="right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PRAVA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811927" y="2708920"/>
            <a:ext cx="1820788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DIGITALNI</a:t>
            </a:r>
          </a:p>
          <a:p>
            <a:pPr algn="ctr"/>
            <a:r>
              <a:rPr lang="hr-HR" dirty="0" smtClean="0"/>
              <a:t>GRAĐANIN</a:t>
            </a:r>
            <a:endParaRPr lang="hr-HR" dirty="0"/>
          </a:p>
        </p:txBody>
      </p:sp>
      <p:sp>
        <p:nvSpPr>
          <p:cNvPr id="3" name="Elipsa 2"/>
          <p:cNvSpPr/>
          <p:nvPr/>
        </p:nvSpPr>
        <p:spPr>
          <a:xfrm>
            <a:off x="1268083" y="1772816"/>
            <a:ext cx="2624302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PRAVA I </a:t>
            </a:r>
          </a:p>
          <a:p>
            <a:pPr algn="ctr"/>
            <a:r>
              <a:rPr lang="hr-HR" dirty="0" smtClean="0"/>
              <a:t>ODGOVORNOSTI</a:t>
            </a:r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1547664" y="3104964"/>
            <a:ext cx="2232248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ZAKON</a:t>
            </a:r>
            <a:endParaRPr lang="hr-HR" dirty="0"/>
          </a:p>
        </p:txBody>
      </p:sp>
      <p:sp>
        <p:nvSpPr>
          <p:cNvPr id="5" name="Elipsa 4"/>
          <p:cNvSpPr/>
          <p:nvPr/>
        </p:nvSpPr>
        <p:spPr>
          <a:xfrm>
            <a:off x="5181431" y="1015498"/>
            <a:ext cx="2376264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TRGOVINA</a:t>
            </a:r>
            <a:endParaRPr lang="hr-HR" dirty="0"/>
          </a:p>
        </p:txBody>
      </p:sp>
      <p:sp>
        <p:nvSpPr>
          <p:cNvPr id="6" name="Elipsa 5"/>
          <p:cNvSpPr/>
          <p:nvPr/>
        </p:nvSpPr>
        <p:spPr>
          <a:xfrm>
            <a:off x="1512285" y="618313"/>
            <a:ext cx="230425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ZDRAVLJE</a:t>
            </a:r>
            <a:endParaRPr lang="hr-HR" dirty="0"/>
          </a:p>
        </p:txBody>
      </p:sp>
      <p:sp>
        <p:nvSpPr>
          <p:cNvPr id="7" name="Elipsa 6"/>
          <p:cNvSpPr/>
          <p:nvPr/>
        </p:nvSpPr>
        <p:spPr>
          <a:xfrm>
            <a:off x="5587516" y="4509120"/>
            <a:ext cx="2376264" cy="14207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SIGURNOST</a:t>
            </a:r>
            <a:endParaRPr lang="hr-HR" dirty="0"/>
          </a:p>
        </p:txBody>
      </p:sp>
      <p:sp>
        <p:nvSpPr>
          <p:cNvPr id="8" name="Elipsa 7"/>
          <p:cNvSpPr/>
          <p:nvPr/>
        </p:nvSpPr>
        <p:spPr>
          <a:xfrm>
            <a:off x="5632715" y="2367812"/>
            <a:ext cx="2331065" cy="14743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KOMUNIKACIJA</a:t>
            </a:r>
            <a:endParaRPr lang="hr-HR" dirty="0"/>
          </a:p>
        </p:txBody>
      </p:sp>
      <p:sp>
        <p:nvSpPr>
          <p:cNvPr id="9" name="Elipsa 8"/>
          <p:cNvSpPr/>
          <p:nvPr/>
        </p:nvSpPr>
        <p:spPr>
          <a:xfrm>
            <a:off x="3795497" y="5373216"/>
            <a:ext cx="2072647" cy="1368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PISMENOST</a:t>
            </a:r>
            <a:endParaRPr lang="hr-HR" dirty="0"/>
          </a:p>
        </p:txBody>
      </p:sp>
      <p:sp>
        <p:nvSpPr>
          <p:cNvPr id="10" name="Elipsa 9"/>
          <p:cNvSpPr/>
          <p:nvPr/>
        </p:nvSpPr>
        <p:spPr>
          <a:xfrm>
            <a:off x="1770483" y="4509119"/>
            <a:ext cx="2484276" cy="11095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BON-TON</a:t>
            </a:r>
            <a:endParaRPr lang="hr-HR" dirty="0"/>
          </a:p>
        </p:txBody>
      </p:sp>
      <p:sp>
        <p:nvSpPr>
          <p:cNvPr id="11" name="Elipsa 10"/>
          <p:cNvSpPr/>
          <p:nvPr/>
        </p:nvSpPr>
        <p:spPr>
          <a:xfrm>
            <a:off x="3688499" y="0"/>
            <a:ext cx="1944216" cy="12781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PRISTUP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59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PITANJE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AKO IMAM ODOBRENJEZA PREUZIMANJEILI KUPNJUSTVARINA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INTERNETUKAO NPR. APLIKACIJE, JA ĆU?</a:t>
            </a:r>
          </a:p>
          <a:p>
            <a:pPr marL="0" indent="0">
              <a:buNone/>
            </a:pPr>
            <a:r>
              <a:rPr lang="hr-HR" sz="2400" dirty="0" smtClean="0"/>
              <a:t>A)ZABORAVITI NA TO-SVE STRANICER SU OPASNE RAČUNALO MI SE MOŽE POKVARITI.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rgbClr val="FFFF00"/>
                </a:solidFill>
              </a:rPr>
              <a:t>B)PITATI PRIJATELJE ZA SIGURNE NAČINE.</a:t>
            </a:r>
          </a:p>
          <a:p>
            <a:pPr marL="0" indent="0">
              <a:buNone/>
            </a:pPr>
            <a:r>
              <a:rPr lang="hr-HR" sz="2400" dirty="0" smtClean="0"/>
              <a:t>C)PRONAĆI PRAVU STRANICUS S ONIM ŠTO ŽELIM I TO KUPIM.</a:t>
            </a:r>
          </a:p>
          <a:p>
            <a:pPr marL="0" indent="0">
              <a:buNone/>
            </a:pPr>
            <a:r>
              <a:rPr lang="hr-HR" sz="2400" dirty="0" smtClean="0"/>
              <a:t>D)UVIJEK PROVJERITIJELI STRANICA SIGURNAKAD NEŠTO KUPUJEM.</a:t>
            </a:r>
          </a:p>
        </p:txBody>
      </p:sp>
    </p:spTree>
    <p:extLst>
      <p:ext uri="{BB962C8B-B14F-4D97-AF65-F5344CB8AC3E}">
        <p14:creationId xmlns:p14="http://schemas.microsoft.com/office/powerpoint/2010/main" val="21365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PITANJE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KAD NEŠTO PIŠEM ILI KOMENTIRAM </a:t>
            </a:r>
            <a:r>
              <a:rPr lang="hr-HR" sz="2400" dirty="0" smtClean="0"/>
              <a:t>ONLINE, KOD </a:t>
            </a:r>
            <a:r>
              <a:rPr lang="hr-HR" sz="2400" dirty="0" smtClean="0"/>
              <a:t>KUĆE ILI U ŠKOLI JA ĆU?</a:t>
            </a:r>
          </a:p>
          <a:p>
            <a:r>
              <a:rPr lang="hr-HR" sz="2400" dirty="0" smtClean="0"/>
              <a:t>A</a:t>
            </a:r>
            <a:r>
              <a:rPr lang="hr-HR" sz="2400" dirty="0" smtClean="0"/>
              <a:t>) REĆI </a:t>
            </a:r>
            <a:r>
              <a:rPr lang="hr-HR" sz="2400" dirty="0" smtClean="0"/>
              <a:t>ONO ŠTO ŽELIM, SLOBODAN GOVOR JE VAŽAN.</a:t>
            </a:r>
          </a:p>
          <a:p>
            <a:r>
              <a:rPr lang="hr-HR" sz="2400" dirty="0" smtClean="0">
                <a:solidFill>
                  <a:srgbClr val="FFFF00"/>
                </a:solidFill>
              </a:rPr>
              <a:t>B</a:t>
            </a:r>
            <a:r>
              <a:rPr lang="hr-HR" sz="2400" dirty="0" smtClean="0">
                <a:solidFill>
                  <a:srgbClr val="FFFF00"/>
                </a:solidFill>
              </a:rPr>
              <a:t>) PITATI </a:t>
            </a:r>
            <a:r>
              <a:rPr lang="hr-HR" sz="2400" dirty="0" smtClean="0">
                <a:solidFill>
                  <a:srgbClr val="FFFF00"/>
                </a:solidFill>
              </a:rPr>
              <a:t>ĆU UČITELJA ILI </a:t>
            </a:r>
            <a:r>
              <a:rPr lang="hr-HR" sz="2400" dirty="0" smtClean="0">
                <a:solidFill>
                  <a:srgbClr val="FFFF00"/>
                </a:solidFill>
              </a:rPr>
              <a:t>RODITELJA, KAKVO </a:t>
            </a:r>
            <a:r>
              <a:rPr lang="hr-HR" sz="2400" dirty="0" smtClean="0">
                <a:solidFill>
                  <a:srgbClr val="FFFF00"/>
                </a:solidFill>
              </a:rPr>
              <a:t>PONAŠANJE OD MENE OČEKUJU.</a:t>
            </a:r>
          </a:p>
          <a:p>
            <a:r>
              <a:rPr lang="hr-HR" sz="2400" dirty="0" smtClean="0"/>
              <a:t>C</a:t>
            </a:r>
            <a:r>
              <a:rPr lang="hr-HR" sz="2400" dirty="0" smtClean="0"/>
              <a:t>) UZETI </a:t>
            </a:r>
            <a:r>
              <a:rPr lang="hr-HR" sz="2400" dirty="0" smtClean="0"/>
              <a:t>LAŽNO IME AKO ŽELIM NAPISATI </a:t>
            </a:r>
            <a:r>
              <a:rPr lang="hr-HR" sz="2400" dirty="0" smtClean="0"/>
              <a:t>NEŠTO NEGATIVNO </a:t>
            </a:r>
            <a:r>
              <a:rPr lang="hr-HR" sz="2400" dirty="0" smtClean="0"/>
              <a:t>ILI UVREDLJIVO.</a:t>
            </a:r>
          </a:p>
          <a:p>
            <a:r>
              <a:rPr lang="hr-HR" sz="2400" dirty="0" smtClean="0"/>
              <a:t>D</a:t>
            </a:r>
            <a:r>
              <a:rPr lang="hr-HR" sz="2400" dirty="0" smtClean="0"/>
              <a:t>) NAPRAVITI </a:t>
            </a:r>
            <a:r>
              <a:rPr lang="hr-HR" sz="2400" dirty="0" smtClean="0"/>
              <a:t>ONO ŠTO SVI DRUGI RADE-AKO JE ZA NJIH </a:t>
            </a:r>
            <a:r>
              <a:rPr lang="hr-HR" sz="2400" dirty="0" smtClean="0"/>
              <a:t>U REDU </a:t>
            </a:r>
            <a:r>
              <a:rPr lang="hr-HR" sz="2400" dirty="0" smtClean="0"/>
              <a:t>I ZA MENE JE.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532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193</Words>
  <Application>Microsoft Office PowerPoint</Application>
  <PresentationFormat>Prikaz na zaslonu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Tema sustava Office</vt:lpstr>
      <vt:lpstr>Digitalni građanin</vt:lpstr>
      <vt:lpstr>Ljudi su prihvatili elektroniku</vt:lpstr>
      <vt:lpstr> DOK NEKIMA SMRKNE DRUGIMA SVANE</vt:lpstr>
      <vt:lpstr>LJUDI SU DOBRO UPUĆENI U SVE </vt:lpstr>
      <vt:lpstr>NE DAVAJ SVOJE PODATKE</vt:lpstr>
      <vt:lpstr>PowerPointova prezentacija</vt:lpstr>
      <vt:lpstr>PowerPointova prezentacija</vt:lpstr>
      <vt:lpstr>PITANJE</vt:lpstr>
      <vt:lpstr>PITANJE</vt:lpstr>
      <vt:lpstr>Poštuj pravila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građanin</dc:title>
  <dc:creator>Ucenik</dc:creator>
  <cp:lastModifiedBy>NASTAVNIK</cp:lastModifiedBy>
  <cp:revision>13</cp:revision>
  <dcterms:created xsi:type="dcterms:W3CDTF">2015-03-02T10:45:33Z</dcterms:created>
  <dcterms:modified xsi:type="dcterms:W3CDTF">2015-04-29T08:43:16Z</dcterms:modified>
</cp:coreProperties>
</file>