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2CA2A-A779-4E59-A129-F7C9B1C6063A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43B5CADE-D9BD-4C85-8AF1-1EA28AB7044D}">
      <dgm:prSet phldrT="[Tekst]"/>
      <dgm:spPr/>
      <dgm:t>
        <a:bodyPr/>
        <a:lstStyle/>
        <a:p>
          <a:r>
            <a:rPr lang="hr-HR" dirty="0" smtClean="0"/>
            <a:t>Digitalni građanin</a:t>
          </a:r>
          <a:endParaRPr lang="hr-HR" dirty="0"/>
        </a:p>
      </dgm:t>
    </dgm:pt>
    <dgm:pt modelId="{23B352D6-FB2F-4EA4-BE66-CF4776E40893}" type="parTrans" cxnId="{6326D8E5-EB4F-4507-9B71-E3FA5A7AC31F}">
      <dgm:prSet/>
      <dgm:spPr/>
      <dgm:t>
        <a:bodyPr/>
        <a:lstStyle/>
        <a:p>
          <a:endParaRPr lang="hr-HR"/>
        </a:p>
      </dgm:t>
    </dgm:pt>
    <dgm:pt modelId="{7D581566-2B78-4DDD-AA81-AC9B3CB136B0}" type="sibTrans" cxnId="{6326D8E5-EB4F-4507-9B71-E3FA5A7AC31F}">
      <dgm:prSet/>
      <dgm:spPr/>
      <dgm:t>
        <a:bodyPr/>
        <a:lstStyle/>
        <a:p>
          <a:endParaRPr lang="hr-HR"/>
        </a:p>
      </dgm:t>
    </dgm:pt>
    <dgm:pt modelId="{0A405B40-9CD6-4637-BA4A-9DF0F8F65080}">
      <dgm:prSet phldrT="[Tekst]" custT="1"/>
      <dgm:spPr/>
      <dgm:t>
        <a:bodyPr/>
        <a:lstStyle/>
        <a:p>
          <a:r>
            <a:rPr lang="hr-HR" sz="1400" dirty="0" smtClean="0"/>
            <a:t>Pristup</a:t>
          </a:r>
          <a:endParaRPr lang="hr-HR" sz="1400" dirty="0"/>
        </a:p>
      </dgm:t>
    </dgm:pt>
    <dgm:pt modelId="{C6C876A5-ECBA-4DA8-A473-2183DBFECBB9}" type="parTrans" cxnId="{157498D4-5824-43C3-BDAE-2B348758CB04}">
      <dgm:prSet/>
      <dgm:spPr/>
      <dgm:t>
        <a:bodyPr/>
        <a:lstStyle/>
        <a:p>
          <a:endParaRPr lang="hr-HR"/>
        </a:p>
      </dgm:t>
    </dgm:pt>
    <dgm:pt modelId="{AECA5D7F-3ADC-42C3-8271-23557B0B5F50}" type="sibTrans" cxnId="{157498D4-5824-43C3-BDAE-2B348758CB04}">
      <dgm:prSet/>
      <dgm:spPr/>
      <dgm:t>
        <a:bodyPr/>
        <a:lstStyle/>
        <a:p>
          <a:endParaRPr lang="hr-HR"/>
        </a:p>
      </dgm:t>
    </dgm:pt>
    <dgm:pt modelId="{15CED955-CA5D-4546-BA4D-02CB77E812AF}">
      <dgm:prSet phldrT="[Tekst]"/>
      <dgm:spPr/>
      <dgm:t>
        <a:bodyPr/>
        <a:lstStyle/>
        <a:p>
          <a:r>
            <a:rPr lang="hr-HR" dirty="0" smtClean="0"/>
            <a:t>Zakon</a:t>
          </a:r>
          <a:endParaRPr lang="hr-HR" dirty="0"/>
        </a:p>
      </dgm:t>
    </dgm:pt>
    <dgm:pt modelId="{CD4E6065-0BAB-4DFC-82C6-8F9DFA5961CF}" type="parTrans" cxnId="{A5ADB11E-12C6-49AF-8A55-EABEBD4EE2AA}">
      <dgm:prSet/>
      <dgm:spPr/>
      <dgm:t>
        <a:bodyPr/>
        <a:lstStyle/>
        <a:p>
          <a:endParaRPr lang="hr-HR"/>
        </a:p>
      </dgm:t>
    </dgm:pt>
    <dgm:pt modelId="{3E2755A4-D26B-4E2D-9925-806905665C03}" type="sibTrans" cxnId="{A5ADB11E-12C6-49AF-8A55-EABEBD4EE2AA}">
      <dgm:prSet/>
      <dgm:spPr/>
      <dgm:t>
        <a:bodyPr/>
        <a:lstStyle/>
        <a:p>
          <a:endParaRPr lang="hr-HR"/>
        </a:p>
      </dgm:t>
    </dgm:pt>
    <dgm:pt modelId="{A11526AB-CF48-49B0-8B35-057212907C5B}">
      <dgm:prSet phldrT="[Tekst]"/>
      <dgm:spPr/>
      <dgm:t>
        <a:bodyPr/>
        <a:lstStyle/>
        <a:p>
          <a:r>
            <a:rPr lang="hr-HR" dirty="0" smtClean="0"/>
            <a:t>Prava i sigurnost</a:t>
          </a:r>
          <a:endParaRPr lang="hr-HR" dirty="0"/>
        </a:p>
      </dgm:t>
    </dgm:pt>
    <dgm:pt modelId="{9C1ED8ED-AB24-4D87-8EAB-757D47117C3C}" type="parTrans" cxnId="{B0D6D009-2E71-43B9-9C15-A0EA2FACD5F4}">
      <dgm:prSet/>
      <dgm:spPr/>
      <dgm:t>
        <a:bodyPr/>
        <a:lstStyle/>
        <a:p>
          <a:endParaRPr lang="hr-HR"/>
        </a:p>
      </dgm:t>
    </dgm:pt>
    <dgm:pt modelId="{C757E77C-14AD-45DD-A34B-8AAB08151B2F}" type="sibTrans" cxnId="{B0D6D009-2E71-43B9-9C15-A0EA2FACD5F4}">
      <dgm:prSet/>
      <dgm:spPr/>
      <dgm:t>
        <a:bodyPr/>
        <a:lstStyle/>
        <a:p>
          <a:endParaRPr lang="hr-HR"/>
        </a:p>
      </dgm:t>
    </dgm:pt>
    <dgm:pt modelId="{E5890AEC-E317-482F-9DAA-E4ED5BCE1189}">
      <dgm:prSet phldrT="[Tekst]"/>
      <dgm:spPr/>
      <dgm:t>
        <a:bodyPr/>
        <a:lstStyle/>
        <a:p>
          <a:r>
            <a:rPr lang="hr-HR" dirty="0" smtClean="0"/>
            <a:t>Zdravlje</a:t>
          </a:r>
          <a:endParaRPr lang="hr-HR" dirty="0"/>
        </a:p>
      </dgm:t>
    </dgm:pt>
    <dgm:pt modelId="{4A5F97BA-64A3-46BC-A8A6-0FA740009906}" type="parTrans" cxnId="{5099A576-E8E9-48A7-AE5D-123A1585367D}">
      <dgm:prSet/>
      <dgm:spPr/>
      <dgm:t>
        <a:bodyPr/>
        <a:lstStyle/>
        <a:p>
          <a:endParaRPr lang="hr-HR"/>
        </a:p>
      </dgm:t>
    </dgm:pt>
    <dgm:pt modelId="{58C103C9-3D91-4728-9FCE-7F204DCC6589}" type="sibTrans" cxnId="{5099A576-E8E9-48A7-AE5D-123A1585367D}">
      <dgm:prSet/>
      <dgm:spPr/>
      <dgm:t>
        <a:bodyPr/>
        <a:lstStyle/>
        <a:p>
          <a:endParaRPr lang="hr-HR"/>
        </a:p>
      </dgm:t>
    </dgm:pt>
    <dgm:pt modelId="{12343852-E1A4-4D5A-ABB1-33D51CE6C8A4}">
      <dgm:prSet phldrT="[Tekst]" custT="1"/>
      <dgm:spPr/>
      <dgm:t>
        <a:bodyPr/>
        <a:lstStyle/>
        <a:p>
          <a:r>
            <a:rPr lang="hr-HR" sz="1200" dirty="0" smtClean="0"/>
            <a:t>Trgovina</a:t>
          </a:r>
          <a:endParaRPr lang="hr-HR" sz="1200" dirty="0"/>
        </a:p>
      </dgm:t>
    </dgm:pt>
    <dgm:pt modelId="{1D8A4911-97FD-4777-820E-B64A9EDF1C1E}" type="parTrans" cxnId="{1869EB2C-6FFD-4BA7-BE16-8B16355F7C06}">
      <dgm:prSet/>
      <dgm:spPr/>
      <dgm:t>
        <a:bodyPr/>
        <a:lstStyle/>
        <a:p>
          <a:endParaRPr lang="hr-HR"/>
        </a:p>
      </dgm:t>
    </dgm:pt>
    <dgm:pt modelId="{2BE2007C-2094-4193-A62E-E7C8FF8D62A2}" type="sibTrans" cxnId="{1869EB2C-6FFD-4BA7-BE16-8B16355F7C06}">
      <dgm:prSet/>
      <dgm:spPr/>
      <dgm:t>
        <a:bodyPr/>
        <a:lstStyle/>
        <a:p>
          <a:endParaRPr lang="hr-HR"/>
        </a:p>
      </dgm:t>
    </dgm:pt>
    <dgm:pt modelId="{DD59164B-97CE-4B83-9004-C0C56A8D9CAE}">
      <dgm:prSet phldrT="[Tekst]" custT="1"/>
      <dgm:spPr/>
      <dgm:t>
        <a:bodyPr/>
        <a:lstStyle/>
        <a:p>
          <a:r>
            <a:rPr lang="hr-HR" sz="1200" dirty="0" smtClean="0"/>
            <a:t>Komunikacija</a:t>
          </a:r>
          <a:endParaRPr lang="hr-HR" sz="1200" dirty="0"/>
        </a:p>
      </dgm:t>
    </dgm:pt>
    <dgm:pt modelId="{492BF0F9-81DA-40E4-B409-EFB0A945407D}" type="parTrans" cxnId="{1F849437-DF36-439B-A3B0-3FD7139B4393}">
      <dgm:prSet/>
      <dgm:spPr/>
      <dgm:t>
        <a:bodyPr/>
        <a:lstStyle/>
        <a:p>
          <a:endParaRPr lang="hr-HR"/>
        </a:p>
      </dgm:t>
    </dgm:pt>
    <dgm:pt modelId="{4F2F25F0-CD68-4D38-A827-CC43EF03F160}" type="sibTrans" cxnId="{1F849437-DF36-439B-A3B0-3FD7139B4393}">
      <dgm:prSet/>
      <dgm:spPr/>
      <dgm:t>
        <a:bodyPr/>
        <a:lstStyle/>
        <a:p>
          <a:endParaRPr lang="hr-HR"/>
        </a:p>
      </dgm:t>
    </dgm:pt>
    <dgm:pt modelId="{91F24BF1-BC64-44B1-933A-C6E3B9B17962}">
      <dgm:prSet phldrT="[Tekst]"/>
      <dgm:spPr/>
      <dgm:t>
        <a:bodyPr/>
        <a:lstStyle/>
        <a:p>
          <a:r>
            <a:rPr lang="hr-HR" dirty="0" smtClean="0"/>
            <a:t>Sigurnost</a:t>
          </a:r>
          <a:endParaRPr lang="hr-HR" dirty="0"/>
        </a:p>
      </dgm:t>
    </dgm:pt>
    <dgm:pt modelId="{4AE6E196-9E42-4DD4-A45A-68594EB947DE}" type="parTrans" cxnId="{1F05EF27-AF4E-42E4-8053-3B7B3B3C8A92}">
      <dgm:prSet/>
      <dgm:spPr/>
      <dgm:t>
        <a:bodyPr/>
        <a:lstStyle/>
        <a:p>
          <a:endParaRPr lang="hr-HR"/>
        </a:p>
      </dgm:t>
    </dgm:pt>
    <dgm:pt modelId="{A1BD6E9B-A651-4983-A244-5F2FA53EC4CC}" type="sibTrans" cxnId="{1F05EF27-AF4E-42E4-8053-3B7B3B3C8A92}">
      <dgm:prSet/>
      <dgm:spPr/>
      <dgm:t>
        <a:bodyPr/>
        <a:lstStyle/>
        <a:p>
          <a:endParaRPr lang="hr-HR"/>
        </a:p>
      </dgm:t>
    </dgm:pt>
    <dgm:pt modelId="{E74E9FF2-CC94-4D58-88E2-C4F88EAC373F}">
      <dgm:prSet phldrT="[Tekst]"/>
      <dgm:spPr/>
      <dgm:t>
        <a:bodyPr/>
        <a:lstStyle/>
        <a:p>
          <a:r>
            <a:rPr lang="hr-HR" dirty="0" smtClean="0"/>
            <a:t>Pismenost</a:t>
          </a:r>
          <a:endParaRPr lang="hr-HR" dirty="0"/>
        </a:p>
      </dgm:t>
    </dgm:pt>
    <dgm:pt modelId="{1E693877-3508-4555-9FD0-B843F24B8A6F}" type="parTrans" cxnId="{FC576BC0-472A-48B5-91C1-ED1DFC56A176}">
      <dgm:prSet/>
      <dgm:spPr/>
      <dgm:t>
        <a:bodyPr/>
        <a:lstStyle/>
        <a:p>
          <a:endParaRPr lang="hr-HR"/>
        </a:p>
      </dgm:t>
    </dgm:pt>
    <dgm:pt modelId="{1549EC43-2382-4323-86E9-71E3715F80EC}" type="sibTrans" cxnId="{FC576BC0-472A-48B5-91C1-ED1DFC56A176}">
      <dgm:prSet/>
      <dgm:spPr/>
      <dgm:t>
        <a:bodyPr/>
        <a:lstStyle/>
        <a:p>
          <a:endParaRPr lang="hr-HR"/>
        </a:p>
      </dgm:t>
    </dgm:pt>
    <dgm:pt modelId="{401E5518-939C-41C6-A09D-CA6DEF9D5D7A}">
      <dgm:prSet phldrT="[Tekst]"/>
      <dgm:spPr/>
      <dgm:t>
        <a:bodyPr/>
        <a:lstStyle/>
        <a:p>
          <a:r>
            <a:rPr lang="hr-HR" dirty="0" smtClean="0"/>
            <a:t>Bon-ton</a:t>
          </a:r>
          <a:endParaRPr lang="hr-HR" dirty="0"/>
        </a:p>
      </dgm:t>
    </dgm:pt>
    <dgm:pt modelId="{4D59FEDE-1DB1-4537-BD84-E3D038ACCB6A}" type="parTrans" cxnId="{9D985AAA-59AE-4285-BA96-92C13E4ED70F}">
      <dgm:prSet/>
      <dgm:spPr/>
      <dgm:t>
        <a:bodyPr/>
        <a:lstStyle/>
        <a:p>
          <a:endParaRPr lang="hr-HR"/>
        </a:p>
      </dgm:t>
    </dgm:pt>
    <dgm:pt modelId="{FCFCDBF2-410F-4990-96A9-FE18F0CC8C52}" type="sibTrans" cxnId="{9D985AAA-59AE-4285-BA96-92C13E4ED70F}">
      <dgm:prSet/>
      <dgm:spPr/>
      <dgm:t>
        <a:bodyPr/>
        <a:lstStyle/>
        <a:p>
          <a:endParaRPr lang="hr-HR"/>
        </a:p>
      </dgm:t>
    </dgm:pt>
    <dgm:pt modelId="{C88AD70D-C678-4EE0-8461-8A8382B97619}" type="pres">
      <dgm:prSet presAssocID="{13A2CA2A-A779-4E59-A129-F7C9B1C606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8E069FD-0AD6-4A58-926C-D85CE1B3A91B}" type="pres">
      <dgm:prSet presAssocID="{43B5CADE-D9BD-4C85-8AF1-1EA28AB7044D}" presName="centerShape" presStyleLbl="node0" presStyleIdx="0" presStyleCnt="1"/>
      <dgm:spPr/>
      <dgm:t>
        <a:bodyPr/>
        <a:lstStyle/>
        <a:p>
          <a:endParaRPr lang="hr-HR"/>
        </a:p>
      </dgm:t>
    </dgm:pt>
    <dgm:pt modelId="{BD1707F0-CE68-4906-8672-D03DC5ECC641}" type="pres">
      <dgm:prSet presAssocID="{0A405B40-9CD6-4637-BA4A-9DF0F8F6508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55F0C3-103C-4F4C-900E-D80946831114}" type="pres">
      <dgm:prSet presAssocID="{0A405B40-9CD6-4637-BA4A-9DF0F8F65080}" presName="dummy" presStyleCnt="0"/>
      <dgm:spPr/>
    </dgm:pt>
    <dgm:pt modelId="{29133002-FB31-416F-9197-8AFE573D29DE}" type="pres">
      <dgm:prSet presAssocID="{AECA5D7F-3ADC-42C3-8271-23557B0B5F50}" presName="sibTrans" presStyleLbl="sibTrans2D1" presStyleIdx="0" presStyleCnt="9"/>
      <dgm:spPr/>
      <dgm:t>
        <a:bodyPr/>
        <a:lstStyle/>
        <a:p>
          <a:endParaRPr lang="hr-HR"/>
        </a:p>
      </dgm:t>
    </dgm:pt>
    <dgm:pt modelId="{9AA23FCE-F04D-4DC6-8C55-7715D5AAE245}" type="pres">
      <dgm:prSet presAssocID="{12343852-E1A4-4D5A-ABB1-33D51CE6C8A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F1B83E-44B3-43B4-B10C-5CF57496A5C7}" type="pres">
      <dgm:prSet presAssocID="{12343852-E1A4-4D5A-ABB1-33D51CE6C8A4}" presName="dummy" presStyleCnt="0"/>
      <dgm:spPr/>
    </dgm:pt>
    <dgm:pt modelId="{46FC77C5-9073-49AA-B8DA-C168D4F5A63F}" type="pres">
      <dgm:prSet presAssocID="{2BE2007C-2094-4193-A62E-E7C8FF8D62A2}" presName="sibTrans" presStyleLbl="sibTrans2D1" presStyleIdx="1" presStyleCnt="9"/>
      <dgm:spPr/>
      <dgm:t>
        <a:bodyPr/>
        <a:lstStyle/>
        <a:p>
          <a:endParaRPr lang="hr-HR"/>
        </a:p>
      </dgm:t>
    </dgm:pt>
    <dgm:pt modelId="{B9695C60-AC58-45E2-83C2-1E7C7239A008}" type="pres">
      <dgm:prSet presAssocID="{DD59164B-97CE-4B83-9004-C0C56A8D9CAE}" presName="node" presStyleLbl="node1" presStyleIdx="2" presStyleCnt="9" custScaleX="143560" custScaleY="1542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5CDB6E-39A7-4AF6-9200-54014CEFB951}" type="pres">
      <dgm:prSet presAssocID="{DD59164B-97CE-4B83-9004-C0C56A8D9CAE}" presName="dummy" presStyleCnt="0"/>
      <dgm:spPr/>
    </dgm:pt>
    <dgm:pt modelId="{A6B2D5CF-E669-474F-BED1-0C8A66EA5146}" type="pres">
      <dgm:prSet presAssocID="{4F2F25F0-CD68-4D38-A827-CC43EF03F160}" presName="sibTrans" presStyleLbl="sibTrans2D1" presStyleIdx="2" presStyleCnt="9"/>
      <dgm:spPr/>
      <dgm:t>
        <a:bodyPr/>
        <a:lstStyle/>
        <a:p>
          <a:endParaRPr lang="hr-HR"/>
        </a:p>
      </dgm:t>
    </dgm:pt>
    <dgm:pt modelId="{34FF2D35-00D9-4F9A-BF21-9DC12382EE89}" type="pres">
      <dgm:prSet presAssocID="{91F24BF1-BC64-44B1-933A-C6E3B9B1796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7FA641-BC25-4462-B1DB-1088B263C88A}" type="pres">
      <dgm:prSet presAssocID="{91F24BF1-BC64-44B1-933A-C6E3B9B17962}" presName="dummy" presStyleCnt="0"/>
      <dgm:spPr/>
    </dgm:pt>
    <dgm:pt modelId="{F4B10304-219C-418A-8CDB-C60596824AF9}" type="pres">
      <dgm:prSet presAssocID="{A1BD6E9B-A651-4983-A244-5F2FA53EC4CC}" presName="sibTrans" presStyleLbl="sibTrans2D1" presStyleIdx="3" presStyleCnt="9"/>
      <dgm:spPr/>
      <dgm:t>
        <a:bodyPr/>
        <a:lstStyle/>
        <a:p>
          <a:endParaRPr lang="hr-HR"/>
        </a:p>
      </dgm:t>
    </dgm:pt>
    <dgm:pt modelId="{7E736F1B-7B21-40AE-B375-B1199E02283B}" type="pres">
      <dgm:prSet presAssocID="{E74E9FF2-CC94-4D58-88E2-C4F88EAC373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3287F49-53DB-495E-B9C9-A06D483D4096}" type="pres">
      <dgm:prSet presAssocID="{E74E9FF2-CC94-4D58-88E2-C4F88EAC373F}" presName="dummy" presStyleCnt="0"/>
      <dgm:spPr/>
    </dgm:pt>
    <dgm:pt modelId="{C1D60CA4-2826-4D5B-B7AC-ADCC67699CB8}" type="pres">
      <dgm:prSet presAssocID="{1549EC43-2382-4323-86E9-71E3715F80EC}" presName="sibTrans" presStyleLbl="sibTrans2D1" presStyleIdx="4" presStyleCnt="9"/>
      <dgm:spPr/>
      <dgm:t>
        <a:bodyPr/>
        <a:lstStyle/>
        <a:p>
          <a:endParaRPr lang="hr-HR"/>
        </a:p>
      </dgm:t>
    </dgm:pt>
    <dgm:pt modelId="{AAED647B-F0E2-4F98-8BE6-767C0C16FAE6}" type="pres">
      <dgm:prSet presAssocID="{401E5518-939C-41C6-A09D-CA6DEF9D5D7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DF9021-3684-4C4A-92A1-F1975DDD41B4}" type="pres">
      <dgm:prSet presAssocID="{401E5518-939C-41C6-A09D-CA6DEF9D5D7A}" presName="dummy" presStyleCnt="0"/>
      <dgm:spPr/>
    </dgm:pt>
    <dgm:pt modelId="{1E553105-AB21-4420-B581-2ACEAC38C8DF}" type="pres">
      <dgm:prSet presAssocID="{FCFCDBF2-410F-4990-96A9-FE18F0CC8C52}" presName="sibTrans" presStyleLbl="sibTrans2D1" presStyleIdx="5" presStyleCnt="9"/>
      <dgm:spPr/>
      <dgm:t>
        <a:bodyPr/>
        <a:lstStyle/>
        <a:p>
          <a:endParaRPr lang="hr-HR"/>
        </a:p>
      </dgm:t>
    </dgm:pt>
    <dgm:pt modelId="{BDBDB6CD-1153-4702-B215-F07F5E452040}" type="pres">
      <dgm:prSet presAssocID="{15CED955-CA5D-4546-BA4D-02CB77E812A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0E94713-0143-4F69-A3AB-DBF8F4CC9ACB}" type="pres">
      <dgm:prSet presAssocID="{15CED955-CA5D-4546-BA4D-02CB77E812AF}" presName="dummy" presStyleCnt="0"/>
      <dgm:spPr/>
    </dgm:pt>
    <dgm:pt modelId="{0C6A0A93-AC89-4185-B9DE-E6B441374E7F}" type="pres">
      <dgm:prSet presAssocID="{3E2755A4-D26B-4E2D-9925-806905665C03}" presName="sibTrans" presStyleLbl="sibTrans2D1" presStyleIdx="6" presStyleCnt="9"/>
      <dgm:spPr/>
      <dgm:t>
        <a:bodyPr/>
        <a:lstStyle/>
        <a:p>
          <a:endParaRPr lang="hr-HR"/>
        </a:p>
      </dgm:t>
    </dgm:pt>
    <dgm:pt modelId="{537B9FE4-3207-44CF-AE22-276F312B86A5}" type="pres">
      <dgm:prSet presAssocID="{A11526AB-CF48-49B0-8B35-057212907C5B}" presName="node" presStyleLbl="node1" presStyleIdx="7" presStyleCnt="9" custScaleX="124658" custScaleY="1223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A64732-9121-4885-A9AB-AECBA95DA8F0}" type="pres">
      <dgm:prSet presAssocID="{A11526AB-CF48-49B0-8B35-057212907C5B}" presName="dummy" presStyleCnt="0"/>
      <dgm:spPr/>
    </dgm:pt>
    <dgm:pt modelId="{A946FBD4-37C3-4B3F-AAA4-C7A21B2896F9}" type="pres">
      <dgm:prSet presAssocID="{C757E77C-14AD-45DD-A34B-8AAB08151B2F}" presName="sibTrans" presStyleLbl="sibTrans2D1" presStyleIdx="7" presStyleCnt="9"/>
      <dgm:spPr/>
      <dgm:t>
        <a:bodyPr/>
        <a:lstStyle/>
        <a:p>
          <a:endParaRPr lang="hr-HR"/>
        </a:p>
      </dgm:t>
    </dgm:pt>
    <dgm:pt modelId="{4E47ED20-358C-41A9-BACE-84A20D4CFEB7}" type="pres">
      <dgm:prSet presAssocID="{E5890AEC-E317-482F-9DAA-E4ED5BCE118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4988C4-7DD4-43F7-AC17-73C5D51C7180}" type="pres">
      <dgm:prSet presAssocID="{E5890AEC-E317-482F-9DAA-E4ED5BCE1189}" presName="dummy" presStyleCnt="0"/>
      <dgm:spPr/>
    </dgm:pt>
    <dgm:pt modelId="{7D94AC5C-9CE8-4560-A8D6-8526A7048927}" type="pres">
      <dgm:prSet presAssocID="{58C103C9-3D91-4728-9FCE-7F204DCC6589}" presName="sibTrans" presStyleLbl="sibTrans2D1" presStyleIdx="8" presStyleCnt="9"/>
      <dgm:spPr/>
      <dgm:t>
        <a:bodyPr/>
        <a:lstStyle/>
        <a:p>
          <a:endParaRPr lang="hr-HR"/>
        </a:p>
      </dgm:t>
    </dgm:pt>
  </dgm:ptLst>
  <dgm:cxnLst>
    <dgm:cxn modelId="{63A017AF-AF41-4762-BAC7-46B62EDF575B}" type="presOf" srcId="{3E2755A4-D26B-4E2D-9925-806905665C03}" destId="{0C6A0A93-AC89-4185-B9DE-E6B441374E7F}" srcOrd="0" destOrd="0" presId="urn:microsoft.com/office/officeart/2005/8/layout/radial6"/>
    <dgm:cxn modelId="{6AFA3C27-BA9B-4E83-A892-F4697B370815}" type="presOf" srcId="{58C103C9-3D91-4728-9FCE-7F204DCC6589}" destId="{7D94AC5C-9CE8-4560-A8D6-8526A7048927}" srcOrd="0" destOrd="0" presId="urn:microsoft.com/office/officeart/2005/8/layout/radial6"/>
    <dgm:cxn modelId="{FC576BC0-472A-48B5-91C1-ED1DFC56A176}" srcId="{43B5CADE-D9BD-4C85-8AF1-1EA28AB7044D}" destId="{E74E9FF2-CC94-4D58-88E2-C4F88EAC373F}" srcOrd="4" destOrd="0" parTransId="{1E693877-3508-4555-9FD0-B843F24B8A6F}" sibTransId="{1549EC43-2382-4323-86E9-71E3715F80EC}"/>
    <dgm:cxn modelId="{157498D4-5824-43C3-BDAE-2B348758CB04}" srcId="{43B5CADE-D9BD-4C85-8AF1-1EA28AB7044D}" destId="{0A405B40-9CD6-4637-BA4A-9DF0F8F65080}" srcOrd="0" destOrd="0" parTransId="{C6C876A5-ECBA-4DA8-A473-2183DBFECBB9}" sibTransId="{AECA5D7F-3ADC-42C3-8271-23557B0B5F50}"/>
    <dgm:cxn modelId="{7E4684A2-7F68-40AB-BD92-502F499381D4}" type="presOf" srcId="{2BE2007C-2094-4193-A62E-E7C8FF8D62A2}" destId="{46FC77C5-9073-49AA-B8DA-C168D4F5A63F}" srcOrd="0" destOrd="0" presId="urn:microsoft.com/office/officeart/2005/8/layout/radial6"/>
    <dgm:cxn modelId="{FA43ABFC-DCC5-442D-998E-AC076E41096D}" type="presOf" srcId="{91F24BF1-BC64-44B1-933A-C6E3B9B17962}" destId="{34FF2D35-00D9-4F9A-BF21-9DC12382EE89}" srcOrd="0" destOrd="0" presId="urn:microsoft.com/office/officeart/2005/8/layout/radial6"/>
    <dgm:cxn modelId="{C1E69384-3133-4BD5-A34C-466A048C3406}" type="presOf" srcId="{DD59164B-97CE-4B83-9004-C0C56A8D9CAE}" destId="{B9695C60-AC58-45E2-83C2-1E7C7239A008}" srcOrd="0" destOrd="0" presId="urn:microsoft.com/office/officeart/2005/8/layout/radial6"/>
    <dgm:cxn modelId="{1F849437-DF36-439B-A3B0-3FD7139B4393}" srcId="{43B5CADE-D9BD-4C85-8AF1-1EA28AB7044D}" destId="{DD59164B-97CE-4B83-9004-C0C56A8D9CAE}" srcOrd="2" destOrd="0" parTransId="{492BF0F9-81DA-40E4-B409-EFB0A945407D}" sibTransId="{4F2F25F0-CD68-4D38-A827-CC43EF03F160}"/>
    <dgm:cxn modelId="{134E9C4B-5FF9-4C3A-847D-5405C728497B}" type="presOf" srcId="{A11526AB-CF48-49B0-8B35-057212907C5B}" destId="{537B9FE4-3207-44CF-AE22-276F312B86A5}" srcOrd="0" destOrd="0" presId="urn:microsoft.com/office/officeart/2005/8/layout/radial6"/>
    <dgm:cxn modelId="{9A8D2B70-2A6C-4A28-AC6D-CD49BE80BC24}" type="presOf" srcId="{AECA5D7F-3ADC-42C3-8271-23557B0B5F50}" destId="{29133002-FB31-416F-9197-8AFE573D29DE}" srcOrd="0" destOrd="0" presId="urn:microsoft.com/office/officeart/2005/8/layout/radial6"/>
    <dgm:cxn modelId="{16171535-D1D8-4764-8CB1-5E74EBB2ED57}" type="presOf" srcId="{43B5CADE-D9BD-4C85-8AF1-1EA28AB7044D}" destId="{08E069FD-0AD6-4A58-926C-D85CE1B3A91B}" srcOrd="0" destOrd="0" presId="urn:microsoft.com/office/officeart/2005/8/layout/radial6"/>
    <dgm:cxn modelId="{5099A576-E8E9-48A7-AE5D-123A1585367D}" srcId="{43B5CADE-D9BD-4C85-8AF1-1EA28AB7044D}" destId="{E5890AEC-E317-482F-9DAA-E4ED5BCE1189}" srcOrd="8" destOrd="0" parTransId="{4A5F97BA-64A3-46BC-A8A6-0FA740009906}" sibTransId="{58C103C9-3D91-4728-9FCE-7F204DCC6589}"/>
    <dgm:cxn modelId="{87E32862-BABB-4CAA-AF9F-D7C664D01E2B}" type="presOf" srcId="{E5890AEC-E317-482F-9DAA-E4ED5BCE1189}" destId="{4E47ED20-358C-41A9-BACE-84A20D4CFEB7}" srcOrd="0" destOrd="0" presId="urn:microsoft.com/office/officeart/2005/8/layout/radial6"/>
    <dgm:cxn modelId="{6326D8E5-EB4F-4507-9B71-E3FA5A7AC31F}" srcId="{13A2CA2A-A779-4E59-A129-F7C9B1C6063A}" destId="{43B5CADE-D9BD-4C85-8AF1-1EA28AB7044D}" srcOrd="0" destOrd="0" parTransId="{23B352D6-FB2F-4EA4-BE66-CF4776E40893}" sibTransId="{7D581566-2B78-4DDD-AA81-AC9B3CB136B0}"/>
    <dgm:cxn modelId="{7BA6E827-1C9E-419D-B96F-4CD7806B26CD}" type="presOf" srcId="{4F2F25F0-CD68-4D38-A827-CC43EF03F160}" destId="{A6B2D5CF-E669-474F-BED1-0C8A66EA5146}" srcOrd="0" destOrd="0" presId="urn:microsoft.com/office/officeart/2005/8/layout/radial6"/>
    <dgm:cxn modelId="{9D985AAA-59AE-4285-BA96-92C13E4ED70F}" srcId="{43B5CADE-D9BD-4C85-8AF1-1EA28AB7044D}" destId="{401E5518-939C-41C6-A09D-CA6DEF9D5D7A}" srcOrd="5" destOrd="0" parTransId="{4D59FEDE-1DB1-4537-BD84-E3D038ACCB6A}" sibTransId="{FCFCDBF2-410F-4990-96A9-FE18F0CC8C52}"/>
    <dgm:cxn modelId="{1607FBA5-EFE0-4CE1-98F5-EC5D123302B4}" type="presOf" srcId="{0A405B40-9CD6-4637-BA4A-9DF0F8F65080}" destId="{BD1707F0-CE68-4906-8672-D03DC5ECC641}" srcOrd="0" destOrd="0" presId="urn:microsoft.com/office/officeart/2005/8/layout/radial6"/>
    <dgm:cxn modelId="{599514B4-1D7D-4EB5-8CB1-46B9732207E5}" type="presOf" srcId="{13A2CA2A-A779-4E59-A129-F7C9B1C6063A}" destId="{C88AD70D-C678-4EE0-8461-8A8382B97619}" srcOrd="0" destOrd="0" presId="urn:microsoft.com/office/officeart/2005/8/layout/radial6"/>
    <dgm:cxn modelId="{05A48241-A899-4DD0-97AF-A6A895A7E04C}" type="presOf" srcId="{A1BD6E9B-A651-4983-A244-5F2FA53EC4CC}" destId="{F4B10304-219C-418A-8CDB-C60596824AF9}" srcOrd="0" destOrd="0" presId="urn:microsoft.com/office/officeart/2005/8/layout/radial6"/>
    <dgm:cxn modelId="{895B5E8C-513A-4AD2-85DC-1DC78ED51BE2}" type="presOf" srcId="{FCFCDBF2-410F-4990-96A9-FE18F0CC8C52}" destId="{1E553105-AB21-4420-B581-2ACEAC38C8DF}" srcOrd="0" destOrd="0" presId="urn:microsoft.com/office/officeart/2005/8/layout/radial6"/>
    <dgm:cxn modelId="{513BF1DB-40CE-4C01-92AD-1D929D26868A}" type="presOf" srcId="{401E5518-939C-41C6-A09D-CA6DEF9D5D7A}" destId="{AAED647B-F0E2-4F98-8BE6-767C0C16FAE6}" srcOrd="0" destOrd="0" presId="urn:microsoft.com/office/officeart/2005/8/layout/radial6"/>
    <dgm:cxn modelId="{A5ADB11E-12C6-49AF-8A55-EABEBD4EE2AA}" srcId="{43B5CADE-D9BD-4C85-8AF1-1EA28AB7044D}" destId="{15CED955-CA5D-4546-BA4D-02CB77E812AF}" srcOrd="6" destOrd="0" parTransId="{CD4E6065-0BAB-4DFC-82C6-8F9DFA5961CF}" sibTransId="{3E2755A4-D26B-4E2D-9925-806905665C03}"/>
    <dgm:cxn modelId="{4FCDDAB3-287A-457B-9D48-B90A1B7E795A}" type="presOf" srcId="{15CED955-CA5D-4546-BA4D-02CB77E812AF}" destId="{BDBDB6CD-1153-4702-B215-F07F5E452040}" srcOrd="0" destOrd="0" presId="urn:microsoft.com/office/officeart/2005/8/layout/radial6"/>
    <dgm:cxn modelId="{1F05EF27-AF4E-42E4-8053-3B7B3B3C8A92}" srcId="{43B5CADE-D9BD-4C85-8AF1-1EA28AB7044D}" destId="{91F24BF1-BC64-44B1-933A-C6E3B9B17962}" srcOrd="3" destOrd="0" parTransId="{4AE6E196-9E42-4DD4-A45A-68594EB947DE}" sibTransId="{A1BD6E9B-A651-4983-A244-5F2FA53EC4CC}"/>
    <dgm:cxn modelId="{1139FEC0-C869-4314-80E4-8399548F7DCE}" type="presOf" srcId="{12343852-E1A4-4D5A-ABB1-33D51CE6C8A4}" destId="{9AA23FCE-F04D-4DC6-8C55-7715D5AAE245}" srcOrd="0" destOrd="0" presId="urn:microsoft.com/office/officeart/2005/8/layout/radial6"/>
    <dgm:cxn modelId="{933C4067-0188-47FD-B22C-A17595A9C717}" type="presOf" srcId="{E74E9FF2-CC94-4D58-88E2-C4F88EAC373F}" destId="{7E736F1B-7B21-40AE-B375-B1199E02283B}" srcOrd="0" destOrd="0" presId="urn:microsoft.com/office/officeart/2005/8/layout/radial6"/>
    <dgm:cxn modelId="{16755D73-DF9F-4B53-B494-C25BA7467D70}" type="presOf" srcId="{C757E77C-14AD-45DD-A34B-8AAB08151B2F}" destId="{A946FBD4-37C3-4B3F-AAA4-C7A21B2896F9}" srcOrd="0" destOrd="0" presId="urn:microsoft.com/office/officeart/2005/8/layout/radial6"/>
    <dgm:cxn modelId="{381AE86B-E755-4DEA-9019-80844B9A99FA}" type="presOf" srcId="{1549EC43-2382-4323-86E9-71E3715F80EC}" destId="{C1D60CA4-2826-4D5B-B7AC-ADCC67699CB8}" srcOrd="0" destOrd="0" presId="urn:microsoft.com/office/officeart/2005/8/layout/radial6"/>
    <dgm:cxn modelId="{B0D6D009-2E71-43B9-9C15-A0EA2FACD5F4}" srcId="{43B5CADE-D9BD-4C85-8AF1-1EA28AB7044D}" destId="{A11526AB-CF48-49B0-8B35-057212907C5B}" srcOrd="7" destOrd="0" parTransId="{9C1ED8ED-AB24-4D87-8EAB-757D47117C3C}" sibTransId="{C757E77C-14AD-45DD-A34B-8AAB08151B2F}"/>
    <dgm:cxn modelId="{1869EB2C-6FFD-4BA7-BE16-8B16355F7C06}" srcId="{43B5CADE-D9BD-4C85-8AF1-1EA28AB7044D}" destId="{12343852-E1A4-4D5A-ABB1-33D51CE6C8A4}" srcOrd="1" destOrd="0" parTransId="{1D8A4911-97FD-4777-820E-B64A9EDF1C1E}" sibTransId="{2BE2007C-2094-4193-A62E-E7C8FF8D62A2}"/>
    <dgm:cxn modelId="{AF82431D-46F3-419D-A392-8C9AFBE8BA37}" type="presParOf" srcId="{C88AD70D-C678-4EE0-8461-8A8382B97619}" destId="{08E069FD-0AD6-4A58-926C-D85CE1B3A91B}" srcOrd="0" destOrd="0" presId="urn:microsoft.com/office/officeart/2005/8/layout/radial6"/>
    <dgm:cxn modelId="{7CAACEAE-4DBC-43FF-8730-996E099E18C8}" type="presParOf" srcId="{C88AD70D-C678-4EE0-8461-8A8382B97619}" destId="{BD1707F0-CE68-4906-8672-D03DC5ECC641}" srcOrd="1" destOrd="0" presId="urn:microsoft.com/office/officeart/2005/8/layout/radial6"/>
    <dgm:cxn modelId="{06D29A75-CF71-4E12-B813-521C376260C8}" type="presParOf" srcId="{C88AD70D-C678-4EE0-8461-8A8382B97619}" destId="{5755F0C3-103C-4F4C-900E-D80946831114}" srcOrd="2" destOrd="0" presId="urn:microsoft.com/office/officeart/2005/8/layout/radial6"/>
    <dgm:cxn modelId="{19C91D6C-5367-4691-9D1F-2BCAA3EFBBDE}" type="presParOf" srcId="{C88AD70D-C678-4EE0-8461-8A8382B97619}" destId="{29133002-FB31-416F-9197-8AFE573D29DE}" srcOrd="3" destOrd="0" presId="urn:microsoft.com/office/officeart/2005/8/layout/radial6"/>
    <dgm:cxn modelId="{2B989258-28F6-48A7-9AD9-D99DDE8676C6}" type="presParOf" srcId="{C88AD70D-C678-4EE0-8461-8A8382B97619}" destId="{9AA23FCE-F04D-4DC6-8C55-7715D5AAE245}" srcOrd="4" destOrd="0" presId="urn:microsoft.com/office/officeart/2005/8/layout/radial6"/>
    <dgm:cxn modelId="{346C7BC7-E996-4E89-9C87-99BE9FCF6FD3}" type="presParOf" srcId="{C88AD70D-C678-4EE0-8461-8A8382B97619}" destId="{F5F1B83E-44B3-43B4-B10C-5CF57496A5C7}" srcOrd="5" destOrd="0" presId="urn:microsoft.com/office/officeart/2005/8/layout/radial6"/>
    <dgm:cxn modelId="{ABC20A05-8836-4F5F-BB3B-DFB4DC816BB2}" type="presParOf" srcId="{C88AD70D-C678-4EE0-8461-8A8382B97619}" destId="{46FC77C5-9073-49AA-B8DA-C168D4F5A63F}" srcOrd="6" destOrd="0" presId="urn:microsoft.com/office/officeart/2005/8/layout/radial6"/>
    <dgm:cxn modelId="{AA2061D0-44E3-4987-AE81-D836B9B31E6F}" type="presParOf" srcId="{C88AD70D-C678-4EE0-8461-8A8382B97619}" destId="{B9695C60-AC58-45E2-83C2-1E7C7239A008}" srcOrd="7" destOrd="0" presId="urn:microsoft.com/office/officeart/2005/8/layout/radial6"/>
    <dgm:cxn modelId="{8A4BC940-5D62-4742-8310-F5760667D683}" type="presParOf" srcId="{C88AD70D-C678-4EE0-8461-8A8382B97619}" destId="{4F5CDB6E-39A7-4AF6-9200-54014CEFB951}" srcOrd="8" destOrd="0" presId="urn:microsoft.com/office/officeart/2005/8/layout/radial6"/>
    <dgm:cxn modelId="{8F59BDBD-9A16-45D0-A5BD-FB94DFF5991F}" type="presParOf" srcId="{C88AD70D-C678-4EE0-8461-8A8382B97619}" destId="{A6B2D5CF-E669-474F-BED1-0C8A66EA5146}" srcOrd="9" destOrd="0" presId="urn:microsoft.com/office/officeart/2005/8/layout/radial6"/>
    <dgm:cxn modelId="{BF255434-98C3-45BD-AEE9-D171AC8DC756}" type="presParOf" srcId="{C88AD70D-C678-4EE0-8461-8A8382B97619}" destId="{34FF2D35-00D9-4F9A-BF21-9DC12382EE89}" srcOrd="10" destOrd="0" presId="urn:microsoft.com/office/officeart/2005/8/layout/radial6"/>
    <dgm:cxn modelId="{8F130D88-4792-47D6-A4C8-A8A1604F854A}" type="presParOf" srcId="{C88AD70D-C678-4EE0-8461-8A8382B97619}" destId="{E17FA641-BC25-4462-B1DB-1088B263C88A}" srcOrd="11" destOrd="0" presId="urn:microsoft.com/office/officeart/2005/8/layout/radial6"/>
    <dgm:cxn modelId="{E007BFD0-0E5B-4176-A104-C9C2BD4D4E12}" type="presParOf" srcId="{C88AD70D-C678-4EE0-8461-8A8382B97619}" destId="{F4B10304-219C-418A-8CDB-C60596824AF9}" srcOrd="12" destOrd="0" presId="urn:microsoft.com/office/officeart/2005/8/layout/radial6"/>
    <dgm:cxn modelId="{223E64C1-ED34-404D-9D52-4369B773CA52}" type="presParOf" srcId="{C88AD70D-C678-4EE0-8461-8A8382B97619}" destId="{7E736F1B-7B21-40AE-B375-B1199E02283B}" srcOrd="13" destOrd="0" presId="urn:microsoft.com/office/officeart/2005/8/layout/radial6"/>
    <dgm:cxn modelId="{E3FD7812-E9E5-42B9-A5B3-2D1F6BD92718}" type="presParOf" srcId="{C88AD70D-C678-4EE0-8461-8A8382B97619}" destId="{C3287F49-53DB-495E-B9C9-A06D483D4096}" srcOrd="14" destOrd="0" presId="urn:microsoft.com/office/officeart/2005/8/layout/radial6"/>
    <dgm:cxn modelId="{0644300C-D36F-4E93-9D39-62E9A78D286D}" type="presParOf" srcId="{C88AD70D-C678-4EE0-8461-8A8382B97619}" destId="{C1D60CA4-2826-4D5B-B7AC-ADCC67699CB8}" srcOrd="15" destOrd="0" presId="urn:microsoft.com/office/officeart/2005/8/layout/radial6"/>
    <dgm:cxn modelId="{9DB5E413-807A-4E2F-9971-B07637A5CC55}" type="presParOf" srcId="{C88AD70D-C678-4EE0-8461-8A8382B97619}" destId="{AAED647B-F0E2-4F98-8BE6-767C0C16FAE6}" srcOrd="16" destOrd="0" presId="urn:microsoft.com/office/officeart/2005/8/layout/radial6"/>
    <dgm:cxn modelId="{201E3079-7E3A-4290-83A7-926E3B0C756A}" type="presParOf" srcId="{C88AD70D-C678-4EE0-8461-8A8382B97619}" destId="{8CDF9021-3684-4C4A-92A1-F1975DDD41B4}" srcOrd="17" destOrd="0" presId="urn:microsoft.com/office/officeart/2005/8/layout/radial6"/>
    <dgm:cxn modelId="{FA110FFD-E778-45F9-A154-80011EFDA4EE}" type="presParOf" srcId="{C88AD70D-C678-4EE0-8461-8A8382B97619}" destId="{1E553105-AB21-4420-B581-2ACEAC38C8DF}" srcOrd="18" destOrd="0" presId="urn:microsoft.com/office/officeart/2005/8/layout/radial6"/>
    <dgm:cxn modelId="{DB4FACB6-69D6-44E2-A4EA-C6ED27105F51}" type="presParOf" srcId="{C88AD70D-C678-4EE0-8461-8A8382B97619}" destId="{BDBDB6CD-1153-4702-B215-F07F5E452040}" srcOrd="19" destOrd="0" presId="urn:microsoft.com/office/officeart/2005/8/layout/radial6"/>
    <dgm:cxn modelId="{EC3C0D1D-2AAD-44BB-A4B1-A3EB3A7B5FFA}" type="presParOf" srcId="{C88AD70D-C678-4EE0-8461-8A8382B97619}" destId="{D0E94713-0143-4F69-A3AB-DBF8F4CC9ACB}" srcOrd="20" destOrd="0" presId="urn:microsoft.com/office/officeart/2005/8/layout/radial6"/>
    <dgm:cxn modelId="{1F440228-9BB9-4D94-BA5C-EDA20A6657EC}" type="presParOf" srcId="{C88AD70D-C678-4EE0-8461-8A8382B97619}" destId="{0C6A0A93-AC89-4185-B9DE-E6B441374E7F}" srcOrd="21" destOrd="0" presId="urn:microsoft.com/office/officeart/2005/8/layout/radial6"/>
    <dgm:cxn modelId="{122EB4CD-C6AA-44B0-BB38-990BE4D094D8}" type="presParOf" srcId="{C88AD70D-C678-4EE0-8461-8A8382B97619}" destId="{537B9FE4-3207-44CF-AE22-276F312B86A5}" srcOrd="22" destOrd="0" presId="urn:microsoft.com/office/officeart/2005/8/layout/radial6"/>
    <dgm:cxn modelId="{2B5122F1-7EAD-4615-B718-5026594B670F}" type="presParOf" srcId="{C88AD70D-C678-4EE0-8461-8A8382B97619}" destId="{C8A64732-9121-4885-A9AB-AECBA95DA8F0}" srcOrd="23" destOrd="0" presId="urn:microsoft.com/office/officeart/2005/8/layout/radial6"/>
    <dgm:cxn modelId="{15AB96F0-6D0D-4A03-B539-395DF71A0BF8}" type="presParOf" srcId="{C88AD70D-C678-4EE0-8461-8A8382B97619}" destId="{A946FBD4-37C3-4B3F-AAA4-C7A21B2896F9}" srcOrd="24" destOrd="0" presId="urn:microsoft.com/office/officeart/2005/8/layout/radial6"/>
    <dgm:cxn modelId="{2D03C4DC-50E0-40C0-9EAE-0CD91B64C639}" type="presParOf" srcId="{C88AD70D-C678-4EE0-8461-8A8382B97619}" destId="{4E47ED20-358C-41A9-BACE-84A20D4CFEB7}" srcOrd="25" destOrd="0" presId="urn:microsoft.com/office/officeart/2005/8/layout/radial6"/>
    <dgm:cxn modelId="{3B734374-79F3-4D84-80C0-2211486A5BEC}" type="presParOf" srcId="{C88AD70D-C678-4EE0-8461-8A8382B97619}" destId="{EC4988C4-7DD4-43F7-AC17-73C5D51C7180}" srcOrd="26" destOrd="0" presId="urn:microsoft.com/office/officeart/2005/8/layout/radial6"/>
    <dgm:cxn modelId="{7838808E-36AC-4993-AA5B-17C41C869C1C}" type="presParOf" srcId="{C88AD70D-C678-4EE0-8461-8A8382B97619}" destId="{7D94AC5C-9CE8-4560-A8D6-8526A7048927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4AC5C-9CE8-4560-A8D6-8526A7048927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13800000"/>
            <a:gd name="adj2" fmla="val 16200000"/>
            <a:gd name="adj3" fmla="val 30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46FBD4-37C3-4B3F-AAA4-C7A21B2896F9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11400000"/>
            <a:gd name="adj2" fmla="val 13800000"/>
            <a:gd name="adj3" fmla="val 305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6A0A93-AC89-4185-B9DE-E6B441374E7F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9000000"/>
            <a:gd name="adj2" fmla="val 11400000"/>
            <a:gd name="adj3" fmla="val 305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553105-AB21-4420-B581-2ACEAC38C8DF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6600000"/>
            <a:gd name="adj2" fmla="val 9000000"/>
            <a:gd name="adj3" fmla="val 305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D60CA4-2826-4D5B-B7AC-ADCC67699CB8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4200000"/>
            <a:gd name="adj2" fmla="val 6600000"/>
            <a:gd name="adj3" fmla="val 305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B10304-219C-418A-8CDB-C60596824AF9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1800000"/>
            <a:gd name="adj2" fmla="val 4200000"/>
            <a:gd name="adj3" fmla="val 30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B2D5CF-E669-474F-BED1-0C8A66EA5146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21000000"/>
            <a:gd name="adj2" fmla="val 1800000"/>
            <a:gd name="adj3" fmla="val 305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FC77C5-9073-49AA-B8DA-C168D4F5A63F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18600000"/>
            <a:gd name="adj2" fmla="val 21000000"/>
            <a:gd name="adj3" fmla="val 305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133002-FB31-416F-9197-8AFE573D29DE}">
      <dsp:nvSpPr>
        <dsp:cNvPr id="0" name=""/>
        <dsp:cNvSpPr/>
      </dsp:nvSpPr>
      <dsp:spPr>
        <a:xfrm>
          <a:off x="1386159" y="421324"/>
          <a:ext cx="4252161" cy="4252161"/>
        </a:xfrm>
        <a:prstGeom prst="blockArc">
          <a:avLst>
            <a:gd name="adj1" fmla="val 16200000"/>
            <a:gd name="adj2" fmla="val 18600000"/>
            <a:gd name="adj3" fmla="val 305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E069FD-0AD6-4A58-926C-D85CE1B3A91B}">
      <dsp:nvSpPr>
        <dsp:cNvPr id="0" name=""/>
        <dsp:cNvSpPr/>
      </dsp:nvSpPr>
      <dsp:spPr>
        <a:xfrm>
          <a:off x="2867394" y="1902558"/>
          <a:ext cx="1289693" cy="12896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Digitalni građanin</a:t>
          </a:r>
          <a:endParaRPr lang="hr-HR" sz="1800" kern="1200" dirty="0"/>
        </a:p>
      </dsp:txBody>
      <dsp:txXfrm>
        <a:off x="3056265" y="2091429"/>
        <a:ext cx="911951" cy="911951"/>
      </dsp:txXfrm>
    </dsp:sp>
    <dsp:sp modelId="{BD1707F0-CE68-4906-8672-D03DC5ECC641}">
      <dsp:nvSpPr>
        <dsp:cNvPr id="0" name=""/>
        <dsp:cNvSpPr/>
      </dsp:nvSpPr>
      <dsp:spPr>
        <a:xfrm>
          <a:off x="3060848" y="2431"/>
          <a:ext cx="902785" cy="90278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Pristup</a:t>
          </a:r>
          <a:endParaRPr lang="hr-HR" sz="1400" kern="1200" dirty="0"/>
        </a:p>
      </dsp:txBody>
      <dsp:txXfrm>
        <a:off x="3193058" y="134641"/>
        <a:ext cx="638365" cy="638365"/>
      </dsp:txXfrm>
    </dsp:sp>
    <dsp:sp modelId="{9AA23FCE-F04D-4DC6-8C55-7715D5AAE245}">
      <dsp:nvSpPr>
        <dsp:cNvPr id="0" name=""/>
        <dsp:cNvSpPr/>
      </dsp:nvSpPr>
      <dsp:spPr>
        <a:xfrm>
          <a:off x="4406575" y="492236"/>
          <a:ext cx="902785" cy="90278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Trgovina</a:t>
          </a:r>
          <a:endParaRPr lang="hr-HR" sz="1200" kern="1200" dirty="0"/>
        </a:p>
      </dsp:txBody>
      <dsp:txXfrm>
        <a:off x="4538785" y="624446"/>
        <a:ext cx="638365" cy="638365"/>
      </dsp:txXfrm>
    </dsp:sp>
    <dsp:sp modelId="{B9695C60-AC58-45E2-83C2-1E7C7239A008}">
      <dsp:nvSpPr>
        <dsp:cNvPr id="0" name=""/>
        <dsp:cNvSpPr/>
      </dsp:nvSpPr>
      <dsp:spPr>
        <a:xfrm>
          <a:off x="4925996" y="1487395"/>
          <a:ext cx="1296038" cy="13929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Komunikacija</a:t>
          </a:r>
          <a:endParaRPr lang="hr-HR" sz="1200" kern="1200" dirty="0"/>
        </a:p>
      </dsp:txBody>
      <dsp:txXfrm>
        <a:off x="5115796" y="1691384"/>
        <a:ext cx="916438" cy="984947"/>
      </dsp:txXfrm>
    </dsp:sp>
    <dsp:sp modelId="{34FF2D35-00D9-4F9A-BF21-9DC12382EE89}">
      <dsp:nvSpPr>
        <dsp:cNvPr id="0" name=""/>
        <dsp:cNvSpPr/>
      </dsp:nvSpPr>
      <dsp:spPr>
        <a:xfrm>
          <a:off x="4873942" y="3142802"/>
          <a:ext cx="902785" cy="90278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Sigurnost</a:t>
          </a:r>
          <a:endParaRPr lang="hr-HR" sz="1100" kern="1200" dirty="0"/>
        </a:p>
      </dsp:txBody>
      <dsp:txXfrm>
        <a:off x="5006152" y="3275012"/>
        <a:ext cx="638365" cy="638365"/>
      </dsp:txXfrm>
    </dsp:sp>
    <dsp:sp modelId="{7E736F1B-7B21-40AE-B375-B1199E02283B}">
      <dsp:nvSpPr>
        <dsp:cNvPr id="0" name=""/>
        <dsp:cNvSpPr/>
      </dsp:nvSpPr>
      <dsp:spPr>
        <a:xfrm>
          <a:off x="3776894" y="4063334"/>
          <a:ext cx="902785" cy="90278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Pismenost</a:t>
          </a:r>
          <a:endParaRPr lang="hr-HR" sz="1100" kern="1200" dirty="0"/>
        </a:p>
      </dsp:txBody>
      <dsp:txXfrm>
        <a:off x="3909104" y="4195544"/>
        <a:ext cx="638365" cy="638365"/>
      </dsp:txXfrm>
    </dsp:sp>
    <dsp:sp modelId="{AAED647B-F0E2-4F98-8BE6-767C0C16FAE6}">
      <dsp:nvSpPr>
        <dsp:cNvPr id="0" name=""/>
        <dsp:cNvSpPr/>
      </dsp:nvSpPr>
      <dsp:spPr>
        <a:xfrm>
          <a:off x="2344801" y="4063334"/>
          <a:ext cx="902785" cy="90278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Bon-ton</a:t>
          </a:r>
          <a:endParaRPr lang="hr-HR" sz="1100" kern="1200" dirty="0"/>
        </a:p>
      </dsp:txBody>
      <dsp:txXfrm>
        <a:off x="2477011" y="4195544"/>
        <a:ext cx="638365" cy="638365"/>
      </dsp:txXfrm>
    </dsp:sp>
    <dsp:sp modelId="{BDBDB6CD-1153-4702-B215-F07F5E452040}">
      <dsp:nvSpPr>
        <dsp:cNvPr id="0" name=""/>
        <dsp:cNvSpPr/>
      </dsp:nvSpPr>
      <dsp:spPr>
        <a:xfrm>
          <a:off x="1247754" y="3142802"/>
          <a:ext cx="902785" cy="90278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Zakon</a:t>
          </a:r>
          <a:endParaRPr lang="hr-HR" sz="1100" kern="1200" dirty="0"/>
        </a:p>
      </dsp:txBody>
      <dsp:txXfrm>
        <a:off x="1379964" y="3275012"/>
        <a:ext cx="638365" cy="638365"/>
      </dsp:txXfrm>
    </dsp:sp>
    <dsp:sp modelId="{537B9FE4-3207-44CF-AE22-276F312B86A5}">
      <dsp:nvSpPr>
        <dsp:cNvPr id="0" name=""/>
        <dsp:cNvSpPr/>
      </dsp:nvSpPr>
      <dsp:spPr>
        <a:xfrm>
          <a:off x="887769" y="1631412"/>
          <a:ext cx="1125394" cy="110489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Prava i sigurnost</a:t>
          </a:r>
          <a:endParaRPr lang="hr-HR" sz="1100" kern="1200" dirty="0"/>
        </a:p>
      </dsp:txBody>
      <dsp:txXfrm>
        <a:off x="1052579" y="1793220"/>
        <a:ext cx="795774" cy="781275"/>
      </dsp:txXfrm>
    </dsp:sp>
    <dsp:sp modelId="{4E47ED20-358C-41A9-BACE-84A20D4CFEB7}">
      <dsp:nvSpPr>
        <dsp:cNvPr id="0" name=""/>
        <dsp:cNvSpPr/>
      </dsp:nvSpPr>
      <dsp:spPr>
        <a:xfrm>
          <a:off x="1715120" y="492236"/>
          <a:ext cx="902785" cy="90278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Zdravlje</a:t>
          </a:r>
          <a:endParaRPr lang="hr-HR" sz="1100" kern="1200" dirty="0"/>
        </a:p>
      </dsp:txBody>
      <dsp:txXfrm>
        <a:off x="1847330" y="624446"/>
        <a:ext cx="638365" cy="638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92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89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63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49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8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517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47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4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631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67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47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5865-FA40-4F00-B2D2-567648C1EAB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3247-3857-4423-91B7-8048607AA8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54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hr-HR" dirty="0" smtClean="0"/>
              <a:t>Digitalni građani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54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to digitalni građani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su građani koji koriste digitalne uređaje (mobitele, kompjutere, itd.).</a:t>
            </a:r>
          </a:p>
          <a:p>
            <a:r>
              <a:rPr lang="hr-HR" dirty="0" smtClean="0"/>
              <a:t>Koriste </a:t>
            </a:r>
            <a:r>
              <a:rPr lang="hr-HR" dirty="0" err="1"/>
              <a:t>i</a:t>
            </a:r>
            <a:r>
              <a:rPr lang="hr-HR" dirty="0" err="1" smtClean="0"/>
              <a:t>nternet</a:t>
            </a:r>
            <a:r>
              <a:rPr lang="hr-HR" dirty="0" smtClean="0"/>
              <a:t> i društvene mreže (</a:t>
            </a:r>
            <a:r>
              <a:rPr lang="hr-HR" dirty="0" err="1" smtClean="0"/>
              <a:t>Facebook</a:t>
            </a:r>
            <a:r>
              <a:rPr lang="hr-HR" dirty="0" smtClean="0"/>
              <a:t>, </a:t>
            </a:r>
            <a:r>
              <a:rPr lang="hr-HR" dirty="0" err="1" smtClean="0"/>
              <a:t>Twitter</a:t>
            </a:r>
            <a:r>
              <a:rPr lang="hr-HR" dirty="0" smtClean="0"/>
              <a:t>, </a:t>
            </a:r>
            <a:r>
              <a:rPr lang="hr-HR" dirty="0" err="1" smtClean="0"/>
              <a:t>Viber</a:t>
            </a:r>
            <a:r>
              <a:rPr lang="hr-HR" dirty="0" smtClean="0"/>
              <a:t>, itd.).</a:t>
            </a:r>
          </a:p>
          <a:p>
            <a:r>
              <a:rPr lang="hr-HR" dirty="0" smtClean="0"/>
              <a:t>Kupuju proizvode i instaliraju aplikacije preko </a:t>
            </a:r>
            <a:r>
              <a:rPr lang="hr-HR" dirty="0" err="1" smtClean="0"/>
              <a:t>interneta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372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347864" y="2354762"/>
            <a:ext cx="2448272" cy="172819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 </a:t>
            </a:r>
          </a:p>
          <a:p>
            <a:pPr algn="ctr"/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GRAĐANIN</a:t>
            </a:r>
            <a:endParaRPr lang="hr-H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trelica udesno 11"/>
          <p:cNvSpPr/>
          <p:nvPr/>
        </p:nvSpPr>
        <p:spPr>
          <a:xfrm>
            <a:off x="2915816" y="3218858"/>
            <a:ext cx="720080" cy="4261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udesno 10"/>
          <p:cNvSpPr/>
          <p:nvPr/>
        </p:nvSpPr>
        <p:spPr>
          <a:xfrm rot="8381294">
            <a:off x="4762696" y="1941974"/>
            <a:ext cx="987659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 rot="3245244">
            <a:off x="3347864" y="1947726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Zaobljeni pravokutnik 2"/>
          <p:cNvSpPr/>
          <p:nvPr/>
        </p:nvSpPr>
        <p:spPr>
          <a:xfrm>
            <a:off x="1763688" y="620688"/>
            <a:ext cx="2016224" cy="1368152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SLOBODU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5404994" y="598240"/>
            <a:ext cx="2016224" cy="1368152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DUŽNOST</a:t>
            </a:r>
            <a:endParaRPr lang="hr-HR" dirty="0"/>
          </a:p>
        </p:txBody>
      </p:sp>
      <p:sp>
        <p:nvSpPr>
          <p:cNvPr id="5" name="Zaobljeni pravokutnik 4"/>
          <p:cNvSpPr/>
          <p:nvPr/>
        </p:nvSpPr>
        <p:spPr>
          <a:xfrm>
            <a:off x="968422" y="2996952"/>
            <a:ext cx="2016224" cy="129026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PRAVA</a:t>
            </a:r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6012160" y="2780928"/>
            <a:ext cx="2880320" cy="1728192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ODGOVORNOST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139213" y="4688163"/>
            <a:ext cx="1869030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FIZIČKI </a:t>
            </a:r>
          </a:p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SVIJET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156176" y="4688163"/>
            <a:ext cx="216024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DIGITALNI 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SVIJET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771800" y="5085184"/>
            <a:ext cx="3641306" cy="1080120"/>
          </a:xfrm>
          <a:prstGeom prst="rect">
            <a:avLst/>
          </a:prstGeom>
          <a:gradFill>
            <a:gsLst>
              <a:gs pos="0">
                <a:srgbClr val="FFEFD1"/>
              </a:gs>
              <a:gs pos="53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STANOVNIK DEMOKRATSKE </a:t>
            </a:r>
          </a:p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DRŽAVE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13" name="Strelica ulijevo 12"/>
          <p:cNvSpPr/>
          <p:nvPr/>
        </p:nvSpPr>
        <p:spPr>
          <a:xfrm>
            <a:off x="5434203" y="3110846"/>
            <a:ext cx="751182" cy="642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dolje 13"/>
          <p:cNvSpPr/>
          <p:nvPr/>
        </p:nvSpPr>
        <p:spPr>
          <a:xfrm>
            <a:off x="4427984" y="3753036"/>
            <a:ext cx="288930" cy="151119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76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073128" y="116632"/>
            <a:ext cx="293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Što čini digitalnog građanina?</a:t>
            </a:r>
            <a:endParaRPr lang="hr-HR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2613875764"/>
              </p:ext>
            </p:extLst>
          </p:nvPr>
        </p:nvGraphicFramePr>
        <p:xfrm>
          <a:off x="1115616" y="1052736"/>
          <a:ext cx="71098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73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bi digitalni građanin  smio raditi 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Možemo :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Dopisivati se sa prijateljima.</a:t>
            </a:r>
          </a:p>
          <a:p>
            <a:r>
              <a:rPr lang="hr-HR" dirty="0" smtClean="0"/>
              <a:t>Slati fotografije ( ne uvredljive).</a:t>
            </a:r>
          </a:p>
          <a:p>
            <a:r>
              <a:rPr lang="hr-HR" dirty="0" smtClean="0"/>
              <a:t>Instalirati programe i aplikacije.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Što bi smo trebali da zaštitimo uređaj ? 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Instalirati </a:t>
            </a:r>
            <a:r>
              <a:rPr lang="hr-HR" dirty="0" err="1" smtClean="0"/>
              <a:t>antivirus</a:t>
            </a:r>
            <a:r>
              <a:rPr lang="hr-HR" dirty="0" smtClean="0"/>
              <a:t> i </a:t>
            </a:r>
            <a:r>
              <a:rPr lang="hr-HR" dirty="0" err="1" smtClean="0"/>
              <a:t>firewall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Napisati lozinku i ne davati je nikome.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880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ne bi smio raditi?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 smije: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Stavljati uvredljive fotografije i pisma.</a:t>
            </a:r>
          </a:p>
          <a:p>
            <a:r>
              <a:rPr lang="hr-HR" dirty="0" err="1" smtClean="0"/>
              <a:t>Hakirati</a:t>
            </a:r>
            <a:r>
              <a:rPr lang="hr-HR" dirty="0" smtClean="0"/>
              <a:t> tuđu mrežu i slati viruse.</a:t>
            </a:r>
          </a:p>
          <a:p>
            <a:r>
              <a:rPr lang="hr-HR" dirty="0" smtClean="0"/>
              <a:t>Napadati njihove uređaje.</a:t>
            </a:r>
          </a:p>
          <a:p>
            <a:r>
              <a:rPr lang="hr-HR" dirty="0" smtClean="0"/>
              <a:t>Koristiti tuđi identitet i dokumente.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Trebali bi: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Razmisliti što ćemo slati.</a:t>
            </a:r>
          </a:p>
          <a:p>
            <a:r>
              <a:rPr lang="hr-HR" dirty="0" smtClean="0"/>
              <a:t>Pomoći napadnutoj osobi.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29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 rot="2130562">
            <a:off x="1003204" y="557940"/>
            <a:ext cx="70567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JE TO!</a:t>
            </a:r>
            <a:endParaRPr lang="hr-HR" sz="1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67544" y="5013176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Kristo </a:t>
            </a:r>
            <a:r>
              <a:rPr lang="hr-HR" dirty="0" smtClean="0"/>
              <a:t>J., 7.r</a:t>
            </a:r>
            <a:r>
              <a:rPr lang="hr-HR" dirty="0" smtClean="0"/>
              <a:t>.</a:t>
            </a:r>
          </a:p>
          <a:p>
            <a:r>
              <a:rPr lang="hr-HR" dirty="0" smtClean="0"/>
              <a:t>4.3.2015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1491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175</Words>
  <Application>Microsoft Office PowerPoint</Application>
  <PresentationFormat>Prikaz na zaslonu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Digitalni građani</vt:lpstr>
      <vt:lpstr>Što su to digitalni građani ?</vt:lpstr>
      <vt:lpstr>PowerPointova prezentacija</vt:lpstr>
      <vt:lpstr>PowerPointova prezentacija</vt:lpstr>
      <vt:lpstr>Što bi digitalni građanin  smio raditi ?</vt:lpstr>
      <vt:lpstr>Što ne bi smio raditi?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građani</dc:title>
  <dc:creator>Učenik 2</dc:creator>
  <cp:lastModifiedBy>NASTAVNIK</cp:lastModifiedBy>
  <cp:revision>8</cp:revision>
  <dcterms:created xsi:type="dcterms:W3CDTF">2015-03-02T10:44:21Z</dcterms:created>
  <dcterms:modified xsi:type="dcterms:W3CDTF">2015-04-29T08:40:29Z</dcterms:modified>
</cp:coreProperties>
</file>