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7" r:id="rId4"/>
    <p:sldId id="264" r:id="rId5"/>
    <p:sldId id="265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6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4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9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2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0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7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8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6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9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4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B6BF-DD98-4766-AC2E-AA0329A9FCD1}" type="datetimeFigureOut">
              <a:rPr lang="hr-HR" smtClean="0"/>
              <a:t>18.3.2015.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EB7E-2F21-4C7F-87E1-356875777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56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84" y="-13320"/>
            <a:ext cx="9187884" cy="687132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448981" y="3415680"/>
            <a:ext cx="6192688" cy="1446550"/>
          </a:xfrm>
          <a:prstGeom prst="rect">
            <a:avLst/>
          </a:prstGeom>
          <a:gradFill>
            <a:gsLst>
              <a:gs pos="0">
                <a:srgbClr val="FFFF00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 </a:t>
            </a:r>
            <a:r>
              <a:rPr lang="hr-HR" sz="8800" dirty="0" smtClean="0">
                <a:solidFill>
                  <a:srgbClr val="002060"/>
                </a:solidFill>
              </a:rPr>
              <a:t>CONVERSE</a:t>
            </a:r>
            <a:endParaRPr lang="hr-HR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002060"/>
                </a:solidFill>
              </a:rPr>
              <a:t>POVIJEST</a:t>
            </a:r>
            <a:endParaRPr lang="hr-HR" sz="8000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hr-HR" sz="2600" dirty="0" smtClean="0"/>
              <a:t>Starke je prvi popularizirao košarkaš </a:t>
            </a:r>
            <a:r>
              <a:rPr lang="hr-HR" sz="2600" dirty="0" err="1" smtClean="0"/>
              <a:t>Chuck</a:t>
            </a:r>
            <a:r>
              <a:rPr lang="hr-HR" sz="2600" dirty="0" smtClean="0"/>
              <a:t> Taylor, a 1923.su nazvane po njemu, te je tako postao prvi sportaš koji je svojim imenom "zaštitio" neku modnu marku. </a:t>
            </a:r>
          </a:p>
          <a:p>
            <a:r>
              <a:rPr lang="hr-HR" sz="2600" dirty="0" smtClean="0"/>
              <a:t>Starke su postale osobito poznate nakon drugog svjetskog rata, te su se počele proizvoditi u raznim varijantama.</a:t>
            </a:r>
          </a:p>
          <a:p>
            <a:r>
              <a:rPr lang="hr-HR" sz="2600" dirty="0" smtClean="0"/>
              <a:t>Starke su ubrzo postale simbol mladenačkog bunta </a:t>
            </a:r>
          </a:p>
          <a:p>
            <a:r>
              <a:rPr lang="hr-HR" sz="2600" dirty="0" smtClean="0"/>
              <a:t>Godine 2003., zbog financijskih problema u kojima se našla, tvrtka </a:t>
            </a:r>
            <a:r>
              <a:rPr lang="hr-HR" sz="2600" dirty="0" err="1" smtClean="0"/>
              <a:t>Converse</a:t>
            </a:r>
            <a:r>
              <a:rPr lang="hr-HR" sz="2600" dirty="0" smtClean="0"/>
              <a:t> je prodana kompaniji Nike, te su starke postale privlačnije i široj populaciji.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198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2060"/>
                </a:solidFill>
              </a:rPr>
              <a:t>STARKE U PROŠLOSTI</a:t>
            </a:r>
            <a:endParaRPr lang="hr-HR" sz="5400" dirty="0">
              <a:solidFill>
                <a:srgbClr val="00206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5905500" cy="33623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4955934" cy="24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52" y="355303"/>
            <a:ext cx="6860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</a:rPr>
              <a:t>Ima ih u raznim  bojama</a:t>
            </a:r>
            <a:endParaRPr lang="hr-HR" sz="44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970457" cy="28209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155">
            <a:off x="4319489" y="2618215"/>
            <a:ext cx="3784534" cy="36250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85">
            <a:off x="1210073" y="1600356"/>
            <a:ext cx="3217828" cy="26988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7" y="18864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1619672" y="1623829"/>
            <a:ext cx="4392488" cy="37064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002060"/>
                </a:solidFill>
                <a:latin typeface="+mn-lt"/>
              </a:rPr>
              <a:t>                    ZNAK</a:t>
            </a:r>
            <a:endParaRPr lang="hr-HR" sz="8000" dirty="0">
              <a:latin typeface="+mn-lt"/>
            </a:endParaRPr>
          </a:p>
        </p:txBody>
      </p:sp>
      <p:sp>
        <p:nvSpPr>
          <p:cNvPr id="5" name="5-kraka zvijezda 4"/>
          <p:cNvSpPr/>
          <p:nvPr/>
        </p:nvSpPr>
        <p:spPr>
          <a:xfrm>
            <a:off x="2339752" y="1988840"/>
            <a:ext cx="2952328" cy="2781605"/>
          </a:xfrm>
          <a:prstGeom prst="star5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206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24" y="42587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002060"/>
                </a:solidFill>
              </a:rPr>
              <a:t>POPULARNOST</a:t>
            </a:r>
            <a:endParaRPr lang="hr-HR" sz="7200" dirty="0">
              <a:solidFill>
                <a:srgbClr val="00206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5760640" cy="3846712"/>
          </a:xfrm>
        </p:spPr>
      </p:pic>
      <p:sp>
        <p:nvSpPr>
          <p:cNvPr id="5" name="TekstniOkvir 4"/>
          <p:cNvSpPr txBox="1"/>
          <p:nvPr/>
        </p:nvSpPr>
        <p:spPr>
          <a:xfrm>
            <a:off x="395536" y="155679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sz="2800" dirty="0" smtClean="0"/>
              <a:t>Mnogi slavni danas nose poznate tenisice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472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accent1">
                    <a:lumMod val="50000"/>
                  </a:schemeClr>
                </a:solidFill>
              </a:rPr>
              <a:t>JOŠ POZNATIH TENISICA</a:t>
            </a:r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068219"/>
              </p:ext>
            </p:extLst>
          </p:nvPr>
        </p:nvGraphicFramePr>
        <p:xfrm>
          <a:off x="457200" y="1600200"/>
          <a:ext cx="8229600" cy="26208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524178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NIKE AIR MAX</a:t>
                      </a:r>
                      <a:endParaRPr lang="hr-HR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CONVERSE ALL STAR</a:t>
                      </a:r>
                      <a:endParaRPr lang="hr-H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hr-HR" dirty="0" smtClean="0"/>
                        <a:t>ADIDAS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hr-HR" dirty="0" smtClean="0"/>
                        <a:t>VANS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hr-HR" dirty="0" smtClean="0"/>
                        <a:t>NEW BALANCE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3401"/>
            <a:ext cx="2232248" cy="24351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26" y="4363401"/>
            <a:ext cx="2160240" cy="23566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25144"/>
            <a:ext cx="3024336" cy="2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/>
              <a:t>PAOLA </a:t>
            </a:r>
            <a:r>
              <a:rPr lang="hr-HR" sz="7200" dirty="0" smtClean="0"/>
              <a:t>F.</a:t>
            </a: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/>
              <a:t>7. RAZRED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5287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121</Words>
  <Application>Microsoft Office PowerPoint</Application>
  <PresentationFormat>Prikaz na zaslonu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PowerPointova prezentacija</vt:lpstr>
      <vt:lpstr>POVIJEST</vt:lpstr>
      <vt:lpstr>STARKE U PROŠLOSTI</vt:lpstr>
      <vt:lpstr>PowerPointova prezentacija</vt:lpstr>
      <vt:lpstr>                    ZNAK</vt:lpstr>
      <vt:lpstr>POPULARNOST</vt:lpstr>
      <vt:lpstr>JOŠ POZNATIH TENISICA</vt:lpstr>
      <vt:lpstr>PAOLA F. 7. RAZRED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CONVERSE</dc:title>
  <dc:creator>Ucenik</dc:creator>
  <cp:lastModifiedBy>NASTAVNIK</cp:lastModifiedBy>
  <cp:revision>10</cp:revision>
  <dcterms:created xsi:type="dcterms:W3CDTF">2015-02-23T10:49:10Z</dcterms:created>
  <dcterms:modified xsi:type="dcterms:W3CDTF">2015-03-18T11:26:42Z</dcterms:modified>
</cp:coreProperties>
</file>